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61" r:id="rId4"/>
    <p:sldId id="262" r:id="rId5"/>
    <p:sldId id="266" r:id="rId6"/>
    <p:sldId id="267" r:id="rId7"/>
    <p:sldId id="268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0" r:id="rId16"/>
    <p:sldId id="277" r:id="rId17"/>
    <p:sldId id="278" r:id="rId18"/>
    <p:sldId id="279" r:id="rId19"/>
    <p:sldId id="280" r:id="rId20"/>
    <p:sldId id="265" r:id="rId21"/>
    <p:sldId id="263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F4875-A483-49E8-A979-BA6FE3F2F10F}" v="1881" dt="2018-11-29T16:25:37.481"/>
    <p1510:client id="{D3779FFD-BFBC-4E46-8430-35B18BFE0F7E}" v="4" dt="2018-11-30T07:31:12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8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MELVYN KOH NGUAN THENG#" userId="23f43e46-c3c7-4d82-9d9d-bd60119e0c82" providerId="ADAL" clId="{6CFF4875-A483-49E8-A979-BA6FE3F2F10F}"/>
    <pc:docChg chg="custSel modSld">
      <pc:chgData name="#MELVYN KOH NGUAN THENG#" userId="23f43e46-c3c7-4d82-9d9d-bd60119e0c82" providerId="ADAL" clId="{6CFF4875-A483-49E8-A979-BA6FE3F2F10F}" dt="2018-11-29T16:25:37.481" v="2116"/>
      <pc:docMkLst>
        <pc:docMk/>
      </pc:docMkLst>
      <pc:sldChg chg="modAnim">
        <pc:chgData name="#MELVYN KOH NGUAN THENG#" userId="23f43e46-c3c7-4d82-9d9d-bd60119e0c82" providerId="ADAL" clId="{6CFF4875-A483-49E8-A979-BA6FE3F2F10F}" dt="2018-11-29T16:23:56.625" v="2115"/>
        <pc:sldMkLst>
          <pc:docMk/>
          <pc:sldMk cId="415477878" sldId="265"/>
        </pc:sldMkLst>
      </pc:sldChg>
      <pc:sldChg chg="modSp">
        <pc:chgData name="#MELVYN KOH NGUAN THENG#" userId="23f43e46-c3c7-4d82-9d9d-bd60119e0c82" providerId="ADAL" clId="{6CFF4875-A483-49E8-A979-BA6FE3F2F10F}" dt="2018-11-29T14:31:45.275" v="35" actId="20577"/>
        <pc:sldMkLst>
          <pc:docMk/>
          <pc:sldMk cId="4150295768" sldId="266"/>
        </pc:sldMkLst>
        <pc:spChg chg="mod">
          <ac:chgData name="#MELVYN KOH NGUAN THENG#" userId="23f43e46-c3c7-4d82-9d9d-bd60119e0c82" providerId="ADAL" clId="{6CFF4875-A483-49E8-A979-BA6FE3F2F10F}" dt="2018-11-29T14:31:45.275" v="35" actId="20577"/>
          <ac:spMkLst>
            <pc:docMk/>
            <pc:sldMk cId="4150295768" sldId="266"/>
            <ac:spMk id="8" creationId="{E837D7FF-FD79-4283-8BAB-909CB37981F2}"/>
          </ac:spMkLst>
        </pc:spChg>
      </pc:sldChg>
      <pc:sldChg chg="modSp">
        <pc:chgData name="#MELVYN KOH NGUAN THENG#" userId="23f43e46-c3c7-4d82-9d9d-bd60119e0c82" providerId="ADAL" clId="{6CFF4875-A483-49E8-A979-BA6FE3F2F10F}" dt="2018-11-29T14:33:48.489" v="43" actId="20577"/>
        <pc:sldMkLst>
          <pc:docMk/>
          <pc:sldMk cId="1588102500" sldId="267"/>
        </pc:sldMkLst>
        <pc:spChg chg="mod">
          <ac:chgData name="#MELVYN KOH NGUAN THENG#" userId="23f43e46-c3c7-4d82-9d9d-bd60119e0c82" providerId="ADAL" clId="{6CFF4875-A483-49E8-A979-BA6FE3F2F10F}" dt="2018-11-29T14:33:48.489" v="43" actId="20577"/>
          <ac:spMkLst>
            <pc:docMk/>
            <pc:sldMk cId="1588102500" sldId="267"/>
            <ac:spMk id="6" creationId="{1B15FF7F-62D4-477E-9E43-DBF5DA09BAD8}"/>
          </ac:spMkLst>
        </pc:spChg>
      </pc:sldChg>
      <pc:sldChg chg="modSp">
        <pc:chgData name="#MELVYN KOH NGUAN THENG#" userId="23f43e46-c3c7-4d82-9d9d-bd60119e0c82" providerId="ADAL" clId="{6CFF4875-A483-49E8-A979-BA6FE3F2F10F}" dt="2018-11-29T14:38:27.010" v="45" actId="20577"/>
        <pc:sldMkLst>
          <pc:docMk/>
          <pc:sldMk cId="209777523" sldId="268"/>
        </pc:sldMkLst>
        <pc:spChg chg="mod">
          <ac:chgData name="#MELVYN KOH NGUAN THENG#" userId="23f43e46-c3c7-4d82-9d9d-bd60119e0c82" providerId="ADAL" clId="{6CFF4875-A483-49E8-A979-BA6FE3F2F10F}" dt="2018-11-29T14:38:27.010" v="45" actId="20577"/>
          <ac:spMkLst>
            <pc:docMk/>
            <pc:sldMk cId="209777523" sldId="268"/>
            <ac:spMk id="9" creationId="{6BAA5D18-36E3-4C24-B293-25A0DDF61C1C}"/>
          </ac:spMkLst>
        </pc:spChg>
      </pc:sldChg>
      <pc:sldChg chg="modSp">
        <pc:chgData name="#MELVYN KOH NGUAN THENG#" userId="23f43e46-c3c7-4d82-9d9d-bd60119e0c82" providerId="ADAL" clId="{6CFF4875-A483-49E8-A979-BA6FE3F2F10F}" dt="2018-11-29T14:41:51.079" v="107" actId="6549"/>
        <pc:sldMkLst>
          <pc:docMk/>
          <pc:sldMk cId="2021696042" sldId="269"/>
        </pc:sldMkLst>
        <pc:spChg chg="mod">
          <ac:chgData name="#MELVYN KOH NGUAN THENG#" userId="23f43e46-c3c7-4d82-9d9d-bd60119e0c82" providerId="ADAL" clId="{6CFF4875-A483-49E8-A979-BA6FE3F2F10F}" dt="2018-11-29T14:41:51.079" v="107" actId="6549"/>
          <ac:spMkLst>
            <pc:docMk/>
            <pc:sldMk cId="2021696042" sldId="269"/>
            <ac:spMk id="6" creationId="{1B15FF7F-62D4-477E-9E43-DBF5DA09BAD8}"/>
          </ac:spMkLst>
        </pc:spChg>
        <pc:spChg chg="mod">
          <ac:chgData name="#MELVYN KOH NGUAN THENG#" userId="23f43e46-c3c7-4d82-9d9d-bd60119e0c82" providerId="ADAL" clId="{6CFF4875-A483-49E8-A979-BA6FE3F2F10F}" dt="2018-11-29T14:41:14.483" v="72" actId="6549"/>
          <ac:spMkLst>
            <pc:docMk/>
            <pc:sldMk cId="2021696042" sldId="269"/>
            <ac:spMk id="9" creationId="{6BAA5D18-36E3-4C24-B293-25A0DDF61C1C}"/>
          </ac:spMkLst>
        </pc:spChg>
      </pc:sldChg>
      <pc:sldChg chg="modSp">
        <pc:chgData name="#MELVYN KOH NGUAN THENG#" userId="23f43e46-c3c7-4d82-9d9d-bd60119e0c82" providerId="ADAL" clId="{6CFF4875-A483-49E8-A979-BA6FE3F2F10F}" dt="2018-11-29T14:43:06.862" v="121" actId="1038"/>
        <pc:sldMkLst>
          <pc:docMk/>
          <pc:sldMk cId="652462421" sldId="271"/>
        </pc:sldMkLst>
        <pc:spChg chg="mod">
          <ac:chgData name="#MELVYN KOH NGUAN THENG#" userId="23f43e46-c3c7-4d82-9d9d-bd60119e0c82" providerId="ADAL" clId="{6CFF4875-A483-49E8-A979-BA6FE3F2F10F}" dt="2018-11-29T14:41:42.491" v="101" actId="1035"/>
          <ac:spMkLst>
            <pc:docMk/>
            <pc:sldMk cId="652462421" sldId="271"/>
            <ac:spMk id="6" creationId="{1B15FF7F-62D4-477E-9E43-DBF5DA09BAD8}"/>
          </ac:spMkLst>
        </pc:spChg>
        <pc:spChg chg="mod">
          <ac:chgData name="#MELVYN KOH NGUAN THENG#" userId="23f43e46-c3c7-4d82-9d9d-bd60119e0c82" providerId="ADAL" clId="{6CFF4875-A483-49E8-A979-BA6FE3F2F10F}" dt="2018-11-29T14:42:21.915" v="118" actId="20577"/>
          <ac:spMkLst>
            <pc:docMk/>
            <pc:sldMk cId="652462421" sldId="271"/>
            <ac:spMk id="9" creationId="{6BAA5D18-36E3-4C24-B293-25A0DDF61C1C}"/>
          </ac:spMkLst>
        </pc:spChg>
        <pc:picChg chg="mod">
          <ac:chgData name="#MELVYN KOH NGUAN THENG#" userId="23f43e46-c3c7-4d82-9d9d-bd60119e0c82" providerId="ADAL" clId="{6CFF4875-A483-49E8-A979-BA6FE3F2F10F}" dt="2018-11-29T14:43:06.862" v="121" actId="1038"/>
          <ac:picMkLst>
            <pc:docMk/>
            <pc:sldMk cId="652462421" sldId="271"/>
            <ac:picMk id="4" creationId="{562472DC-FC9D-47BA-8E4F-D1FE48DF3BCF}"/>
          </ac:picMkLst>
        </pc:picChg>
      </pc:sldChg>
      <pc:sldChg chg="addSp modSp modAnim">
        <pc:chgData name="#MELVYN KOH NGUAN THENG#" userId="23f43e46-c3c7-4d82-9d9d-bd60119e0c82" providerId="ADAL" clId="{6CFF4875-A483-49E8-A979-BA6FE3F2F10F}" dt="2018-11-29T14:50:02.716" v="406"/>
        <pc:sldMkLst>
          <pc:docMk/>
          <pc:sldMk cId="2287780326" sldId="273"/>
        </pc:sldMkLst>
        <pc:spChg chg="add mod">
          <ac:chgData name="#MELVYN KOH NGUAN THENG#" userId="23f43e46-c3c7-4d82-9d9d-bd60119e0c82" providerId="ADAL" clId="{6CFF4875-A483-49E8-A979-BA6FE3F2F10F}" dt="2018-11-29T14:48:44.794" v="401" actId="20577"/>
          <ac:spMkLst>
            <pc:docMk/>
            <pc:sldMk cId="2287780326" sldId="273"/>
            <ac:spMk id="9" creationId="{10DFCE21-3B76-46A0-9A42-E246B42C533E}"/>
          </ac:spMkLst>
        </pc:spChg>
      </pc:sldChg>
      <pc:sldChg chg="addSp delSp modSp modAnim">
        <pc:chgData name="#MELVYN KOH NGUAN THENG#" userId="23f43e46-c3c7-4d82-9d9d-bd60119e0c82" providerId="ADAL" clId="{6CFF4875-A483-49E8-A979-BA6FE3F2F10F}" dt="2018-11-29T15:02:59.487" v="630" actId="1037"/>
        <pc:sldMkLst>
          <pc:docMk/>
          <pc:sldMk cId="888842949" sldId="274"/>
        </pc:sldMkLst>
        <pc:spChg chg="add mod">
          <ac:chgData name="#MELVYN KOH NGUAN THENG#" userId="23f43e46-c3c7-4d82-9d9d-bd60119e0c82" providerId="ADAL" clId="{6CFF4875-A483-49E8-A979-BA6FE3F2F10F}" dt="2018-11-29T14:57:21.937" v="569" actId="1038"/>
          <ac:spMkLst>
            <pc:docMk/>
            <pc:sldMk cId="888842949" sldId="274"/>
            <ac:spMk id="6" creationId="{498E6FF3-8BE6-45A1-A93F-E9FE93A79A9C}"/>
          </ac:spMkLst>
        </pc:spChg>
        <pc:picChg chg="mod">
          <ac:chgData name="#MELVYN KOH NGUAN THENG#" userId="23f43e46-c3c7-4d82-9d9d-bd60119e0c82" providerId="ADAL" clId="{6CFF4875-A483-49E8-A979-BA6FE3F2F10F}" dt="2018-11-29T15:01:09.279" v="604" actId="1037"/>
          <ac:picMkLst>
            <pc:docMk/>
            <pc:sldMk cId="888842949" sldId="274"/>
            <ac:picMk id="3" creationId="{34BCCBAF-76E8-4553-AA39-4AFC986A1DC9}"/>
          </ac:picMkLst>
        </pc:picChg>
        <pc:picChg chg="add del mod">
          <ac:chgData name="#MELVYN KOH NGUAN THENG#" userId="23f43e46-c3c7-4d82-9d9d-bd60119e0c82" providerId="ADAL" clId="{6CFF4875-A483-49E8-A979-BA6FE3F2F10F}" dt="2018-11-29T14:58:57.481" v="579" actId="478"/>
          <ac:picMkLst>
            <pc:docMk/>
            <pc:sldMk cId="888842949" sldId="274"/>
            <ac:picMk id="7" creationId="{E247ADA8-217A-4FB2-9F44-3647850E95DE}"/>
          </ac:picMkLst>
        </pc:picChg>
        <pc:picChg chg="add del mod">
          <ac:chgData name="#MELVYN KOH NGUAN THENG#" userId="23f43e46-c3c7-4d82-9d9d-bd60119e0c82" providerId="ADAL" clId="{6CFF4875-A483-49E8-A979-BA6FE3F2F10F}" dt="2018-11-29T15:02:55.007" v="621" actId="478"/>
          <ac:picMkLst>
            <pc:docMk/>
            <pc:sldMk cId="888842949" sldId="274"/>
            <ac:picMk id="9" creationId="{32F1A8D5-F867-46B6-A1EF-777D5EC1B6D2}"/>
          </ac:picMkLst>
        </pc:picChg>
        <pc:picChg chg="add mod">
          <ac:chgData name="#MELVYN KOH NGUAN THENG#" userId="23f43e46-c3c7-4d82-9d9d-bd60119e0c82" providerId="ADAL" clId="{6CFF4875-A483-49E8-A979-BA6FE3F2F10F}" dt="2018-11-29T15:02:59.487" v="630" actId="1037"/>
          <ac:picMkLst>
            <pc:docMk/>
            <pc:sldMk cId="888842949" sldId="274"/>
            <ac:picMk id="11" creationId="{2AD7A242-96F3-4FB0-81ED-02FFDE5EC393}"/>
          </ac:picMkLst>
        </pc:picChg>
      </pc:sldChg>
      <pc:sldChg chg="addSp modSp modAnim">
        <pc:chgData name="#MELVYN KOH NGUAN THENG#" userId="23f43e46-c3c7-4d82-9d9d-bd60119e0c82" providerId="ADAL" clId="{6CFF4875-A483-49E8-A979-BA6FE3F2F10F}" dt="2018-11-29T16:25:37.481" v="2116"/>
        <pc:sldMkLst>
          <pc:docMk/>
          <pc:sldMk cId="3588889402" sldId="277"/>
        </pc:sldMkLst>
        <pc:spChg chg="add mod ord">
          <ac:chgData name="#MELVYN KOH NGUAN THENG#" userId="23f43e46-c3c7-4d82-9d9d-bd60119e0c82" providerId="ADAL" clId="{6CFF4875-A483-49E8-A979-BA6FE3F2F10F}" dt="2018-11-29T15:11:12.782" v="802" actId="171"/>
          <ac:spMkLst>
            <pc:docMk/>
            <pc:sldMk cId="3588889402" sldId="277"/>
            <ac:spMk id="8" creationId="{9CD37B78-44EE-47D8-AC2F-8047D533459D}"/>
          </ac:spMkLst>
        </pc:spChg>
        <pc:picChg chg="mod">
          <ac:chgData name="#MELVYN KOH NGUAN THENG#" userId="23f43e46-c3c7-4d82-9d9d-bd60119e0c82" providerId="ADAL" clId="{6CFF4875-A483-49E8-A979-BA6FE3F2F10F}" dt="2018-11-29T15:08:42.421" v="635" actId="1076"/>
          <ac:picMkLst>
            <pc:docMk/>
            <pc:sldMk cId="3588889402" sldId="277"/>
            <ac:picMk id="2" creationId="{6274046A-5761-4188-BF33-E4B2A8159456}"/>
          </ac:picMkLst>
        </pc:picChg>
        <pc:picChg chg="mod">
          <ac:chgData name="#MELVYN KOH NGUAN THENG#" userId="23f43e46-c3c7-4d82-9d9d-bd60119e0c82" providerId="ADAL" clId="{6CFF4875-A483-49E8-A979-BA6FE3F2F10F}" dt="2018-11-29T15:08:54.092" v="638" actId="1076"/>
          <ac:picMkLst>
            <pc:docMk/>
            <pc:sldMk cId="3588889402" sldId="277"/>
            <ac:picMk id="9" creationId="{40F22908-0B4C-423F-934C-A7743D1656EB}"/>
          </ac:picMkLst>
        </pc:picChg>
        <pc:picChg chg="mod">
          <ac:chgData name="#MELVYN KOH NGUAN THENG#" userId="23f43e46-c3c7-4d82-9d9d-bd60119e0c82" providerId="ADAL" clId="{6CFF4875-A483-49E8-A979-BA6FE3F2F10F}" dt="2018-11-29T15:09:15.215" v="646" actId="1038"/>
          <ac:picMkLst>
            <pc:docMk/>
            <pc:sldMk cId="3588889402" sldId="277"/>
            <ac:picMk id="11" creationId="{F8823D7D-F5AC-4147-B634-7FB3FD3A62DF}"/>
          </ac:picMkLst>
        </pc:picChg>
      </pc:sldChg>
      <pc:sldChg chg="addSp modSp modAnim">
        <pc:chgData name="#MELVYN KOH NGUAN THENG#" userId="23f43e46-c3c7-4d82-9d9d-bd60119e0c82" providerId="ADAL" clId="{6CFF4875-A483-49E8-A979-BA6FE3F2F10F}" dt="2018-11-29T15:17:31.404" v="1089" actId="207"/>
        <pc:sldMkLst>
          <pc:docMk/>
          <pc:sldMk cId="1046812548" sldId="278"/>
        </pc:sldMkLst>
        <pc:spChg chg="mod">
          <ac:chgData name="#MELVYN KOH NGUAN THENG#" userId="23f43e46-c3c7-4d82-9d9d-bd60119e0c82" providerId="ADAL" clId="{6CFF4875-A483-49E8-A979-BA6FE3F2F10F}" dt="2018-11-29T15:17:31.404" v="1089" actId="207"/>
          <ac:spMkLst>
            <pc:docMk/>
            <pc:sldMk cId="1046812548" sldId="278"/>
            <ac:spMk id="6" creationId="{1B15FF7F-62D4-477E-9E43-DBF5DA09BAD8}"/>
          </ac:spMkLst>
        </pc:spChg>
        <pc:spChg chg="add mod">
          <ac:chgData name="#MELVYN KOH NGUAN THENG#" userId="23f43e46-c3c7-4d82-9d9d-bd60119e0c82" providerId="ADAL" clId="{6CFF4875-A483-49E8-A979-BA6FE3F2F10F}" dt="2018-11-29T15:17:06.091" v="1088" actId="20577"/>
          <ac:spMkLst>
            <pc:docMk/>
            <pc:sldMk cId="1046812548" sldId="278"/>
            <ac:spMk id="7" creationId="{5CC29CF7-C6DE-45A6-9E2D-CF0A353CA611}"/>
          </ac:spMkLst>
        </pc:spChg>
        <pc:picChg chg="mod">
          <ac:chgData name="#MELVYN KOH NGUAN THENG#" userId="23f43e46-c3c7-4d82-9d9d-bd60119e0c82" providerId="ADAL" clId="{6CFF4875-A483-49E8-A979-BA6FE3F2F10F}" dt="2018-11-29T15:13:06.316" v="856" actId="1038"/>
          <ac:picMkLst>
            <pc:docMk/>
            <pc:sldMk cId="1046812548" sldId="278"/>
            <ac:picMk id="3" creationId="{677AA857-1A8F-4A51-BD98-90658AB5A538}"/>
          </ac:picMkLst>
        </pc:picChg>
        <pc:picChg chg="mod">
          <ac:chgData name="#MELVYN KOH NGUAN THENG#" userId="23f43e46-c3c7-4d82-9d9d-bd60119e0c82" providerId="ADAL" clId="{6CFF4875-A483-49E8-A979-BA6FE3F2F10F}" dt="2018-11-29T15:13:01.470" v="843" actId="1037"/>
          <ac:picMkLst>
            <pc:docMk/>
            <pc:sldMk cId="1046812548" sldId="278"/>
            <ac:picMk id="4" creationId="{562472DC-FC9D-47BA-8E4F-D1FE48DF3BCF}"/>
          </ac:picMkLst>
        </pc:picChg>
      </pc:sldChg>
      <pc:sldChg chg="addSp delSp modSp delAnim modAnim">
        <pc:chgData name="#MELVYN KOH NGUAN THENG#" userId="23f43e46-c3c7-4d82-9d9d-bd60119e0c82" providerId="ADAL" clId="{6CFF4875-A483-49E8-A979-BA6FE3F2F10F}" dt="2018-11-29T15:21:21.090" v="1232" actId="478"/>
        <pc:sldMkLst>
          <pc:docMk/>
          <pc:sldMk cId="1724748039" sldId="279"/>
        </pc:sldMkLst>
        <pc:spChg chg="add del mod">
          <ac:chgData name="#MELVYN KOH NGUAN THENG#" userId="23f43e46-c3c7-4d82-9d9d-bd60119e0c82" providerId="ADAL" clId="{6CFF4875-A483-49E8-A979-BA6FE3F2F10F}" dt="2018-11-29T15:21:21.090" v="1232" actId="478"/>
          <ac:spMkLst>
            <pc:docMk/>
            <pc:sldMk cId="1724748039" sldId="279"/>
            <ac:spMk id="12" creationId="{CDA62B0D-4B2E-47B2-8C6D-3EB67419C19B}"/>
          </ac:spMkLst>
        </pc:spChg>
      </pc:sldChg>
      <pc:sldChg chg="addSp modSp modAnim">
        <pc:chgData name="#MELVYN KOH NGUAN THENG#" userId="23f43e46-c3c7-4d82-9d9d-bd60119e0c82" providerId="ADAL" clId="{6CFF4875-A483-49E8-A979-BA6FE3F2F10F}" dt="2018-11-29T15:32:45.685" v="2111" actId="20577"/>
        <pc:sldMkLst>
          <pc:docMk/>
          <pc:sldMk cId="2822289525" sldId="280"/>
        </pc:sldMkLst>
        <pc:spChg chg="add mod">
          <ac:chgData name="#MELVYN KOH NGUAN THENG#" userId="23f43e46-c3c7-4d82-9d9d-bd60119e0c82" providerId="ADAL" clId="{6CFF4875-A483-49E8-A979-BA6FE3F2F10F}" dt="2018-11-29T15:32:45.685" v="2111" actId="20577"/>
          <ac:spMkLst>
            <pc:docMk/>
            <pc:sldMk cId="2822289525" sldId="280"/>
            <ac:spMk id="6" creationId="{459E239D-8428-4E33-9A00-74324954C0C1}"/>
          </ac:spMkLst>
        </pc:spChg>
        <pc:picChg chg="mod modCrop">
          <ac:chgData name="#MELVYN KOH NGUAN THENG#" userId="23f43e46-c3c7-4d82-9d9d-bd60119e0c82" providerId="ADAL" clId="{6CFF4875-A483-49E8-A979-BA6FE3F2F10F}" dt="2018-11-29T15:21:47.280" v="1234" actId="1076"/>
          <ac:picMkLst>
            <pc:docMk/>
            <pc:sldMk cId="2822289525" sldId="280"/>
            <ac:picMk id="2" creationId="{45D76C97-3B69-40AA-88A4-8AA14D3FD7FC}"/>
          </ac:picMkLst>
        </pc:picChg>
      </pc:sldChg>
    </pc:docChg>
  </pc:docChgLst>
  <pc:docChgLst>
    <pc:chgData name="#MELVYN KOH NGUAN THENG#" userId="23f43e46-c3c7-4d82-9d9d-bd60119e0c82" providerId="ADAL" clId="{D3779FFD-BFBC-4E46-8430-35B18BFE0F7E}"/>
    <pc:docChg chg="custSel delSld modSld">
      <pc:chgData name="#MELVYN KOH NGUAN THENG#" userId="23f43e46-c3c7-4d82-9d9d-bd60119e0c82" providerId="ADAL" clId="{D3779FFD-BFBC-4E46-8430-35B18BFE0F7E}" dt="2018-11-30T07:31:22.414" v="120" actId="1076"/>
      <pc:docMkLst>
        <pc:docMk/>
      </pc:docMkLst>
      <pc:sldChg chg="addSp modSp">
        <pc:chgData name="#MELVYN KOH NGUAN THENG#" userId="23f43e46-c3c7-4d82-9d9d-bd60119e0c82" providerId="ADAL" clId="{D3779FFD-BFBC-4E46-8430-35B18BFE0F7E}" dt="2018-11-30T07:31:22.414" v="120" actId="1076"/>
        <pc:sldMkLst>
          <pc:docMk/>
          <pc:sldMk cId="2678257889" sldId="258"/>
        </pc:sldMkLst>
        <pc:spChg chg="add mod">
          <ac:chgData name="#MELVYN KOH NGUAN THENG#" userId="23f43e46-c3c7-4d82-9d9d-bd60119e0c82" providerId="ADAL" clId="{D3779FFD-BFBC-4E46-8430-35B18BFE0F7E}" dt="2018-11-30T07:31:22.414" v="120" actId="1076"/>
          <ac:spMkLst>
            <pc:docMk/>
            <pc:sldMk cId="2678257889" sldId="258"/>
            <ac:spMk id="2" creationId="{9C5C3E2B-53DA-4105-ADCB-C1AE55113F74}"/>
          </ac:spMkLst>
        </pc:spChg>
        <pc:picChg chg="mod">
          <ac:chgData name="#MELVYN KOH NGUAN THENG#" userId="23f43e46-c3c7-4d82-9d9d-bd60119e0c82" providerId="ADAL" clId="{D3779FFD-BFBC-4E46-8430-35B18BFE0F7E}" dt="2018-11-30T07:29:24.999" v="1"/>
          <ac:picMkLst>
            <pc:docMk/>
            <pc:sldMk cId="2678257889" sldId="258"/>
            <ac:picMk id="4" creationId="{CB922075-65A7-4D1A-AF5F-A8605622FAA9}"/>
          </ac:picMkLst>
        </pc:picChg>
        <pc:picChg chg="mod">
          <ac:chgData name="#MELVYN KOH NGUAN THENG#" userId="23f43e46-c3c7-4d82-9d9d-bd60119e0c82" providerId="ADAL" clId="{D3779FFD-BFBC-4E46-8430-35B18BFE0F7E}" dt="2018-11-30T07:29:44.179" v="2"/>
          <ac:picMkLst>
            <pc:docMk/>
            <pc:sldMk cId="2678257889" sldId="258"/>
            <ac:picMk id="6" creationId="{AE015E46-60DC-4774-B57F-FBDCC52062F6}"/>
          </ac:picMkLst>
        </pc:picChg>
      </pc:sldChg>
      <pc:sldChg chg="del">
        <pc:chgData name="#MELVYN KOH NGUAN THENG#" userId="23f43e46-c3c7-4d82-9d9d-bd60119e0c82" providerId="ADAL" clId="{D3779FFD-BFBC-4E46-8430-35B18BFE0F7E}" dt="2018-11-30T07:24:19.972" v="0" actId="2696"/>
        <pc:sldMkLst>
          <pc:docMk/>
          <pc:sldMk cId="1626424869" sldId="264"/>
        </pc:sldMkLst>
      </pc:sldChg>
    </pc:docChg>
  </pc:docChgLst>
  <pc:docChgLst>
    <pc:chgData name="#MELVYN KOH NGUAN THENG#" userId="23f43e46-c3c7-4d82-9d9d-bd60119e0c82" providerId="ADAL" clId="{4C4FC3B9-3208-4A6E-A302-C4F49D090DEE}"/>
    <pc:docChg chg="undo custSel addSld delSld modSld sldOrd">
      <pc:chgData name="#MELVYN KOH NGUAN THENG#" userId="23f43e46-c3c7-4d82-9d9d-bd60119e0c82" providerId="ADAL" clId="{4C4FC3B9-3208-4A6E-A302-C4F49D090DEE}" dt="2018-11-07T02:49:47.153" v="5425" actId="14100"/>
      <pc:docMkLst>
        <pc:docMk/>
      </pc:docMkLst>
      <pc:sldChg chg="addSp delSp modSp modAnim">
        <pc:chgData name="#MELVYN KOH NGUAN THENG#" userId="23f43e46-c3c7-4d82-9d9d-bd60119e0c82" providerId="ADAL" clId="{4C4FC3B9-3208-4A6E-A302-C4F49D090DEE}" dt="2018-11-06T13:50:14.655" v="5419" actId="1036"/>
        <pc:sldMkLst>
          <pc:docMk/>
          <pc:sldMk cId="3630031761" sldId="256"/>
        </pc:sldMkLst>
        <pc:spChg chg="add del mod">
          <ac:chgData name="#MELVYN KOH NGUAN THENG#" userId="23f43e46-c3c7-4d82-9d9d-bd60119e0c82" providerId="ADAL" clId="{4C4FC3B9-3208-4A6E-A302-C4F49D090DEE}" dt="2018-11-06T13:25:34.844" v="4785" actId="478"/>
          <ac:spMkLst>
            <pc:docMk/>
            <pc:sldMk cId="3630031761" sldId="256"/>
            <ac:spMk id="2" creationId="{BBFBC2DB-7D70-49C9-8248-99F782AFC1E7}"/>
          </ac:spMkLst>
        </pc:spChg>
        <pc:spChg chg="add del mod">
          <ac:chgData name="#MELVYN KOH NGUAN THENG#" userId="23f43e46-c3c7-4d82-9d9d-bd60119e0c82" providerId="ADAL" clId="{4C4FC3B9-3208-4A6E-A302-C4F49D090DEE}" dt="2018-11-01T08:46:43.736" v="1100" actId="478"/>
          <ac:spMkLst>
            <pc:docMk/>
            <pc:sldMk cId="3630031761" sldId="256"/>
            <ac:spMk id="4" creationId="{59106006-2038-45DA-85E2-F71C37CF6D9F}"/>
          </ac:spMkLst>
        </pc:spChg>
        <pc:spChg chg="add mod">
          <ac:chgData name="#MELVYN KOH NGUAN THENG#" userId="23f43e46-c3c7-4d82-9d9d-bd60119e0c82" providerId="ADAL" clId="{4C4FC3B9-3208-4A6E-A302-C4F49D090DEE}" dt="2018-11-06T13:34:23.126" v="5096"/>
          <ac:spMkLst>
            <pc:docMk/>
            <pc:sldMk cId="3630031761" sldId="256"/>
            <ac:spMk id="5" creationId="{920EFCD1-4270-4F86-A762-47E3FF3231F6}"/>
          </ac:spMkLst>
        </pc:spChg>
        <pc:spChg chg="add mod">
          <ac:chgData name="#MELVYN KOH NGUAN THENG#" userId="23f43e46-c3c7-4d82-9d9d-bd60119e0c82" providerId="ADAL" clId="{4C4FC3B9-3208-4A6E-A302-C4F49D090DEE}" dt="2018-11-06T13:49:59.971" v="5407" actId="1036"/>
          <ac:spMkLst>
            <pc:docMk/>
            <pc:sldMk cId="3630031761" sldId="256"/>
            <ac:spMk id="16" creationId="{3628B738-C3DB-4A15-AF8D-4E99E1BED958}"/>
          </ac:spMkLst>
        </pc:spChg>
        <pc:picChg chg="add mod">
          <ac:chgData name="#MELVYN KOH NGUAN THENG#" userId="23f43e46-c3c7-4d82-9d9d-bd60119e0c82" providerId="ADAL" clId="{4C4FC3B9-3208-4A6E-A302-C4F49D090DEE}" dt="2018-11-06T13:50:14.655" v="5419" actId="1036"/>
          <ac:picMkLst>
            <pc:docMk/>
            <pc:sldMk cId="3630031761" sldId="256"/>
            <ac:picMk id="3" creationId="{4D166CA0-E1EC-4597-A95F-F22DF0C300B0}"/>
          </ac:picMkLst>
        </pc:picChg>
        <pc:picChg chg="add del mod">
          <ac:chgData name="#MELVYN KOH NGUAN THENG#" userId="23f43e46-c3c7-4d82-9d9d-bd60119e0c82" providerId="ADAL" clId="{4C4FC3B9-3208-4A6E-A302-C4F49D090DEE}" dt="2018-11-06T13:20:24.232" v="4784" actId="478"/>
          <ac:picMkLst>
            <pc:docMk/>
            <pc:sldMk cId="3630031761" sldId="256"/>
            <ac:picMk id="6" creationId="{0548D73F-3D78-4785-84CC-55D79EEBAD35}"/>
          </ac:picMkLst>
        </pc:picChg>
        <pc:picChg chg="add del mod">
          <ac:chgData name="#MELVYN KOH NGUAN THENG#" userId="23f43e46-c3c7-4d82-9d9d-bd60119e0c82" providerId="ADAL" clId="{4C4FC3B9-3208-4A6E-A302-C4F49D090DEE}" dt="2018-11-01T09:48:24.606" v="1822" actId="478"/>
          <ac:picMkLst>
            <pc:docMk/>
            <pc:sldMk cId="3630031761" sldId="256"/>
            <ac:picMk id="6" creationId="{544FBA79-FB02-4773-8C87-C9B97077EF23}"/>
          </ac:picMkLst>
        </pc:picChg>
        <pc:picChg chg="mod">
          <ac:chgData name="#MELVYN KOH NGUAN THENG#" userId="23f43e46-c3c7-4d82-9d9d-bd60119e0c82" providerId="ADAL" clId="{4C4FC3B9-3208-4A6E-A302-C4F49D090DEE}" dt="2018-11-06T13:37:35.823" v="5193" actId="14100"/>
          <ac:picMkLst>
            <pc:docMk/>
            <pc:sldMk cId="3630031761" sldId="256"/>
            <ac:picMk id="7" creationId="{275111EF-994B-43F0-9E00-213BA601AE30}"/>
          </ac:picMkLst>
        </pc:picChg>
        <pc:picChg chg="add del mod">
          <ac:chgData name="#MELVYN KOH NGUAN THENG#" userId="23f43e46-c3c7-4d82-9d9d-bd60119e0c82" providerId="ADAL" clId="{4C4FC3B9-3208-4A6E-A302-C4F49D090DEE}" dt="2018-11-01T09:41:39.318" v="1779" actId="478"/>
          <ac:picMkLst>
            <pc:docMk/>
            <pc:sldMk cId="3630031761" sldId="256"/>
            <ac:picMk id="8" creationId="{DEB9A428-50B5-4D8D-94ED-4835C593FAEB}"/>
          </ac:picMkLst>
        </pc:picChg>
        <pc:picChg chg="add del mod">
          <ac:chgData name="#MELVYN KOH NGUAN THENG#" userId="23f43e46-c3c7-4d82-9d9d-bd60119e0c82" providerId="ADAL" clId="{4C4FC3B9-3208-4A6E-A302-C4F49D090DEE}" dt="2018-11-01T09:41:57.736" v="1781" actId="478"/>
          <ac:picMkLst>
            <pc:docMk/>
            <pc:sldMk cId="3630031761" sldId="256"/>
            <ac:picMk id="9" creationId="{40862231-DC42-46C1-B70D-02ED2094B849}"/>
          </ac:picMkLst>
        </pc:picChg>
        <pc:picChg chg="add del mod">
          <ac:chgData name="#MELVYN KOH NGUAN THENG#" userId="23f43e46-c3c7-4d82-9d9d-bd60119e0c82" providerId="ADAL" clId="{4C4FC3B9-3208-4A6E-A302-C4F49D090DEE}" dt="2018-11-06T13:36:51.406" v="5189" actId="478"/>
          <ac:picMkLst>
            <pc:docMk/>
            <pc:sldMk cId="3630031761" sldId="256"/>
            <ac:picMk id="9" creationId="{D92AD92F-893A-4F15-8EDA-932B351A67E9}"/>
          </ac:picMkLst>
        </pc:picChg>
        <pc:picChg chg="add mod">
          <ac:chgData name="#MELVYN KOH NGUAN THENG#" userId="23f43e46-c3c7-4d82-9d9d-bd60119e0c82" providerId="ADAL" clId="{4C4FC3B9-3208-4A6E-A302-C4F49D090DEE}" dt="2018-11-06T13:50:14.655" v="5419" actId="1036"/>
          <ac:picMkLst>
            <pc:docMk/>
            <pc:sldMk cId="3630031761" sldId="256"/>
            <ac:picMk id="11" creationId="{B4EC5385-81BC-4E76-A03D-034B74D219FE}"/>
          </ac:picMkLst>
        </pc:picChg>
        <pc:picChg chg="add mod">
          <ac:chgData name="#MELVYN KOH NGUAN THENG#" userId="23f43e46-c3c7-4d82-9d9d-bd60119e0c82" providerId="ADAL" clId="{4C4FC3B9-3208-4A6E-A302-C4F49D090DEE}" dt="2018-11-06T13:50:14.655" v="5419" actId="1036"/>
          <ac:picMkLst>
            <pc:docMk/>
            <pc:sldMk cId="3630031761" sldId="256"/>
            <ac:picMk id="12" creationId="{5C72B3EB-E18F-4317-87BD-ADBB052D4FE5}"/>
          </ac:picMkLst>
        </pc:picChg>
        <pc:picChg chg="add mod">
          <ac:chgData name="#MELVYN KOH NGUAN THENG#" userId="23f43e46-c3c7-4d82-9d9d-bd60119e0c82" providerId="ADAL" clId="{4C4FC3B9-3208-4A6E-A302-C4F49D090DEE}" dt="2018-11-06T13:50:14.655" v="5419" actId="1036"/>
          <ac:picMkLst>
            <pc:docMk/>
            <pc:sldMk cId="3630031761" sldId="256"/>
            <ac:picMk id="13" creationId="{2BAFD1F5-449F-4BD9-B7DE-C13A222F64CE}"/>
          </ac:picMkLst>
        </pc:picChg>
        <pc:picChg chg="add mod modCrop">
          <ac:chgData name="#MELVYN KOH NGUAN THENG#" userId="23f43e46-c3c7-4d82-9d9d-bd60119e0c82" providerId="ADAL" clId="{4C4FC3B9-3208-4A6E-A302-C4F49D090DEE}" dt="2018-11-06T13:50:14.655" v="5419" actId="1036"/>
          <ac:picMkLst>
            <pc:docMk/>
            <pc:sldMk cId="3630031761" sldId="256"/>
            <ac:picMk id="15" creationId="{AF048A85-8724-4078-87D1-C2D5BB465463}"/>
          </ac:picMkLst>
        </pc:picChg>
      </pc:sldChg>
      <pc:sldChg chg="addSp delSp modSp modAnim">
        <pc:chgData name="#MELVYN KOH NGUAN THENG#" userId="23f43e46-c3c7-4d82-9d9d-bd60119e0c82" providerId="ADAL" clId="{4C4FC3B9-3208-4A6E-A302-C4F49D090DEE}" dt="2018-11-06T13:38:23.919" v="5202" actId="14100"/>
        <pc:sldMkLst>
          <pc:docMk/>
          <pc:sldMk cId="2678257889" sldId="258"/>
        </pc:sldMkLst>
        <pc:spChg chg="add del mod">
          <ac:chgData name="#MELVYN KOH NGUAN THENG#" userId="23f43e46-c3c7-4d82-9d9d-bd60119e0c82" providerId="ADAL" clId="{4C4FC3B9-3208-4A6E-A302-C4F49D090DEE}" dt="2018-11-01T08:47:46.657" v="1160" actId="478"/>
          <ac:spMkLst>
            <pc:docMk/>
            <pc:sldMk cId="2678257889" sldId="258"/>
            <ac:spMk id="3" creationId="{B24381CD-9310-4109-A36B-F5DB7FCF8CB1}"/>
          </ac:spMkLst>
        </pc:spChg>
        <pc:spChg chg="add mod">
          <ac:chgData name="#MELVYN KOH NGUAN THENG#" userId="23f43e46-c3c7-4d82-9d9d-bd60119e0c82" providerId="ADAL" clId="{4C4FC3B9-3208-4A6E-A302-C4F49D090DEE}" dt="2018-11-01T08:47:50.533" v="1166" actId="20577"/>
          <ac:spMkLst>
            <pc:docMk/>
            <pc:sldMk cId="2678257889" sldId="258"/>
            <ac:spMk id="5" creationId="{790DF91B-398F-4382-8699-2C0998DA138B}"/>
          </ac:spMkLst>
        </pc:spChg>
        <pc:picChg chg="add mod">
          <ac:chgData name="#MELVYN KOH NGUAN THENG#" userId="23f43e46-c3c7-4d82-9d9d-bd60119e0c82" providerId="ADAL" clId="{4C4FC3B9-3208-4A6E-A302-C4F49D090DEE}" dt="2018-11-06T12:20:58.457" v="4777"/>
          <ac:picMkLst>
            <pc:docMk/>
            <pc:sldMk cId="2678257889" sldId="258"/>
            <ac:picMk id="2" creationId="{C64E324F-387B-493C-A94B-78A0D79119D4}"/>
          </ac:picMkLst>
        </pc:picChg>
        <pc:picChg chg="mod">
          <ac:chgData name="#MELVYN KOH NGUAN THENG#" userId="23f43e46-c3c7-4d82-9d9d-bd60119e0c82" providerId="ADAL" clId="{4C4FC3B9-3208-4A6E-A302-C4F49D090DEE}" dt="2018-11-06T13:38:23.919" v="5202" actId="14100"/>
          <ac:picMkLst>
            <pc:docMk/>
            <pc:sldMk cId="2678257889" sldId="258"/>
            <ac:picMk id="4" creationId="{CB922075-65A7-4D1A-AF5F-A8605622FAA9}"/>
          </ac:picMkLst>
        </pc:picChg>
        <pc:picChg chg="add mod">
          <ac:chgData name="#MELVYN KOH NGUAN THENG#" userId="23f43e46-c3c7-4d82-9d9d-bd60119e0c82" providerId="ADAL" clId="{4C4FC3B9-3208-4A6E-A302-C4F49D090DEE}" dt="2018-11-01T09:15:47.453" v="1212" actId="1076"/>
          <ac:picMkLst>
            <pc:docMk/>
            <pc:sldMk cId="2678257889" sldId="258"/>
            <ac:picMk id="6" creationId="{AE015E46-60DC-4774-B57F-FBDCC52062F6}"/>
          </ac:picMkLst>
        </pc:picChg>
      </pc:sldChg>
      <pc:sldChg chg="addSp delSp modSp addAnim delAnim modAnim">
        <pc:chgData name="#MELVYN KOH NGUAN THENG#" userId="23f43e46-c3c7-4d82-9d9d-bd60119e0c82" providerId="ADAL" clId="{4C4FC3B9-3208-4A6E-A302-C4F49D090DEE}" dt="2018-11-06T13:37:48.670" v="5195" actId="14100"/>
        <pc:sldMkLst>
          <pc:docMk/>
          <pc:sldMk cId="1865713844" sldId="260"/>
        </pc:sldMkLst>
        <pc:spChg chg="add del mod">
          <ac:chgData name="#MELVYN KOH NGUAN THENG#" userId="23f43e46-c3c7-4d82-9d9d-bd60119e0c82" providerId="ADAL" clId="{4C4FC3B9-3208-4A6E-A302-C4F49D090DEE}" dt="2018-11-05T03:57:10.384" v="2226" actId="478"/>
          <ac:spMkLst>
            <pc:docMk/>
            <pc:sldMk cId="1865713844" sldId="260"/>
            <ac:spMk id="2" creationId="{463CBE47-2E6A-4FF7-BEFC-FEE0E1B737FE}"/>
          </ac:spMkLst>
        </pc:spChg>
        <pc:spChg chg="add del mod">
          <ac:chgData name="#MELVYN KOH NGUAN THENG#" userId="23f43e46-c3c7-4d82-9d9d-bd60119e0c82" providerId="ADAL" clId="{4C4FC3B9-3208-4A6E-A302-C4F49D090DEE}" dt="2018-11-01T08:47:23.912" v="1140" actId="478"/>
          <ac:spMkLst>
            <pc:docMk/>
            <pc:sldMk cId="1865713844" sldId="260"/>
            <ac:spMk id="3" creationId="{9D471F55-273D-4ED6-84DC-3AD099A1E1A4}"/>
          </ac:spMkLst>
        </pc:spChg>
        <pc:spChg chg="add del mod">
          <ac:chgData name="#MELVYN KOH NGUAN THENG#" userId="23f43e46-c3c7-4d82-9d9d-bd60119e0c82" providerId="ADAL" clId="{4C4FC3B9-3208-4A6E-A302-C4F49D090DEE}" dt="2018-11-01T08:47:20.709" v="1139"/>
          <ac:spMkLst>
            <pc:docMk/>
            <pc:sldMk cId="1865713844" sldId="260"/>
            <ac:spMk id="5" creationId="{D9FBA760-E539-4FFC-AC07-E8BAF8B787CE}"/>
          </ac:spMkLst>
        </pc:spChg>
        <pc:spChg chg="add mod">
          <ac:chgData name="#MELVYN KOH NGUAN THENG#" userId="23f43e46-c3c7-4d82-9d9d-bd60119e0c82" providerId="ADAL" clId="{4C4FC3B9-3208-4A6E-A302-C4F49D090DEE}" dt="2018-11-06T06:40:43.535" v="4397" actId="207"/>
          <ac:spMkLst>
            <pc:docMk/>
            <pc:sldMk cId="1865713844" sldId="260"/>
            <ac:spMk id="6" creationId="{0C7BE2E3-2B88-4FDD-88F3-BF597B5083F1}"/>
          </ac:spMkLst>
        </pc:spChg>
        <pc:spChg chg="add mod">
          <ac:chgData name="#MELVYN KOH NGUAN THENG#" userId="23f43e46-c3c7-4d82-9d9d-bd60119e0c82" providerId="ADAL" clId="{4C4FC3B9-3208-4A6E-A302-C4F49D090DEE}" dt="2018-11-05T11:04:40.964" v="2433" actId="1035"/>
          <ac:spMkLst>
            <pc:docMk/>
            <pc:sldMk cId="1865713844" sldId="260"/>
            <ac:spMk id="7" creationId="{0DC417E5-B601-480C-BB8C-C87ED7F026D5}"/>
          </ac:spMkLst>
        </pc:spChg>
        <pc:spChg chg="add mod">
          <ac:chgData name="#MELVYN KOH NGUAN THENG#" userId="23f43e46-c3c7-4d82-9d9d-bd60119e0c82" providerId="ADAL" clId="{4C4FC3B9-3208-4A6E-A302-C4F49D090DEE}" dt="2018-11-06T06:41:19.052" v="4408" actId="1035"/>
          <ac:spMkLst>
            <pc:docMk/>
            <pc:sldMk cId="1865713844" sldId="260"/>
            <ac:spMk id="8" creationId="{AF44C323-7EC2-4389-9CF7-F6C437A5A51C}"/>
          </ac:spMkLst>
        </pc:spChg>
        <pc:spChg chg="add mod">
          <ac:chgData name="#MELVYN KOH NGUAN THENG#" userId="23f43e46-c3c7-4d82-9d9d-bd60119e0c82" providerId="ADAL" clId="{4C4FC3B9-3208-4A6E-A302-C4F49D090DEE}" dt="2018-11-06T06:39:00.870" v="4324" actId="1037"/>
          <ac:spMkLst>
            <pc:docMk/>
            <pc:sldMk cId="1865713844" sldId="260"/>
            <ac:spMk id="9" creationId="{5A54D4C1-876C-408D-97A2-4BA6064F3141}"/>
          </ac:spMkLst>
        </pc:spChg>
        <pc:spChg chg="add mod">
          <ac:chgData name="#MELVYN KOH NGUAN THENG#" userId="23f43e46-c3c7-4d82-9d9d-bd60119e0c82" providerId="ADAL" clId="{4C4FC3B9-3208-4A6E-A302-C4F49D090DEE}" dt="2018-11-05T11:08:08.558" v="2571" actId="113"/>
          <ac:spMkLst>
            <pc:docMk/>
            <pc:sldMk cId="1865713844" sldId="260"/>
            <ac:spMk id="10" creationId="{9EC93964-A13D-4FA2-8426-A22EF242168A}"/>
          </ac:spMkLst>
        </pc:spChg>
        <pc:spChg chg="add del mod">
          <ac:chgData name="#MELVYN KOH NGUAN THENG#" userId="23f43e46-c3c7-4d82-9d9d-bd60119e0c82" providerId="ADAL" clId="{4C4FC3B9-3208-4A6E-A302-C4F49D090DEE}" dt="2018-11-05T11:07:24.911" v="2543" actId="478"/>
          <ac:spMkLst>
            <pc:docMk/>
            <pc:sldMk cId="1865713844" sldId="260"/>
            <ac:spMk id="11" creationId="{90453C2E-798C-4B24-9EA8-A61A5E0F874A}"/>
          </ac:spMkLst>
        </pc:spChg>
        <pc:spChg chg="add del mod">
          <ac:chgData name="#MELVYN KOH NGUAN THENG#" userId="23f43e46-c3c7-4d82-9d9d-bd60119e0c82" providerId="ADAL" clId="{4C4FC3B9-3208-4A6E-A302-C4F49D090DEE}" dt="2018-11-05T11:15:15.939" v="2613" actId="478"/>
          <ac:spMkLst>
            <pc:docMk/>
            <pc:sldMk cId="1865713844" sldId="260"/>
            <ac:spMk id="12" creationId="{39468BD0-F3E6-4774-95DD-16F0A1B8A5C4}"/>
          </ac:spMkLst>
        </pc:spChg>
        <pc:spChg chg="add del mod">
          <ac:chgData name="#MELVYN KOH NGUAN THENG#" userId="23f43e46-c3c7-4d82-9d9d-bd60119e0c82" providerId="ADAL" clId="{4C4FC3B9-3208-4A6E-A302-C4F49D090DEE}" dt="2018-11-06T06:41:34.477" v="4412" actId="1035"/>
          <ac:spMkLst>
            <pc:docMk/>
            <pc:sldMk cId="1865713844" sldId="260"/>
            <ac:spMk id="13" creationId="{B3D6802B-EA15-46CB-B03E-F0CFEAF87A4D}"/>
          </ac:spMkLst>
        </pc:spChg>
        <pc:spChg chg="add mod">
          <ac:chgData name="#MELVYN KOH NGUAN THENG#" userId="23f43e46-c3c7-4d82-9d9d-bd60119e0c82" providerId="ADAL" clId="{4C4FC3B9-3208-4A6E-A302-C4F49D090DEE}" dt="2018-11-06T06:41:34.477" v="4412" actId="1035"/>
          <ac:spMkLst>
            <pc:docMk/>
            <pc:sldMk cId="1865713844" sldId="260"/>
            <ac:spMk id="14" creationId="{EF07496A-9340-4688-A441-A44F82A3ECC4}"/>
          </ac:spMkLst>
        </pc:spChg>
        <pc:picChg chg="mod">
          <ac:chgData name="#MELVYN KOH NGUAN THENG#" userId="23f43e46-c3c7-4d82-9d9d-bd60119e0c82" providerId="ADAL" clId="{4C4FC3B9-3208-4A6E-A302-C4F49D090DEE}" dt="2018-11-06T13:37:48.670" v="5195" actId="14100"/>
          <ac:picMkLst>
            <pc:docMk/>
            <pc:sldMk cId="1865713844" sldId="260"/>
            <ac:picMk id="4" creationId="{CB922075-65A7-4D1A-AF5F-A8605622FAA9}"/>
          </ac:picMkLst>
        </pc:picChg>
        <pc:picChg chg="add mod">
          <ac:chgData name="#MELVYN KOH NGUAN THENG#" userId="23f43e46-c3c7-4d82-9d9d-bd60119e0c82" providerId="ADAL" clId="{4C4FC3B9-3208-4A6E-A302-C4F49D090DEE}" dt="2018-11-05T11:08:44.496" v="2597" actId="14100"/>
          <ac:picMkLst>
            <pc:docMk/>
            <pc:sldMk cId="1865713844" sldId="260"/>
            <ac:picMk id="5" creationId="{E0B02403-C042-4FDE-9224-62B900969AA7}"/>
          </ac:picMkLst>
        </pc:picChg>
        <pc:picChg chg="add mod modCrop">
          <ac:chgData name="#MELVYN KOH NGUAN THENG#" userId="23f43e46-c3c7-4d82-9d9d-bd60119e0c82" providerId="ADAL" clId="{4C4FC3B9-3208-4A6E-A302-C4F49D090DEE}" dt="2018-11-06T06:37:54.704" v="4311" actId="1035"/>
          <ac:picMkLst>
            <pc:docMk/>
            <pc:sldMk cId="1865713844" sldId="260"/>
            <ac:picMk id="16" creationId="{353C0410-A88A-4BA3-B96B-2690D4244844}"/>
          </ac:picMkLst>
        </pc:picChg>
      </pc:sldChg>
      <pc:sldChg chg="addSp delSp modSp addAnim delAnim modAnim">
        <pc:chgData name="#MELVYN KOH NGUAN THENG#" userId="23f43e46-c3c7-4d82-9d9d-bd60119e0c82" providerId="ADAL" clId="{4C4FC3B9-3208-4A6E-A302-C4F49D090DEE}" dt="2018-11-06T13:37:57.831" v="5197" actId="14100"/>
        <pc:sldMkLst>
          <pc:docMk/>
          <pc:sldMk cId="3361660033" sldId="261"/>
        </pc:sldMkLst>
        <pc:spChg chg="add del mod">
          <ac:chgData name="#MELVYN KOH NGUAN THENG#" userId="23f43e46-c3c7-4d82-9d9d-bd60119e0c82" providerId="ADAL" clId="{4C4FC3B9-3208-4A6E-A302-C4F49D090DEE}" dt="2018-11-01T08:47:29.838" v="1142" actId="478"/>
          <ac:spMkLst>
            <pc:docMk/>
            <pc:sldMk cId="3361660033" sldId="261"/>
            <ac:spMk id="3" creationId="{E42AB433-567E-434D-A533-27AED75D0CB5}"/>
          </ac:spMkLst>
        </pc:spChg>
        <pc:spChg chg="add mod">
          <ac:chgData name="#MELVYN KOH NGUAN THENG#" userId="23f43e46-c3c7-4d82-9d9d-bd60119e0c82" providerId="ADAL" clId="{4C4FC3B9-3208-4A6E-A302-C4F49D090DEE}" dt="2018-11-01T08:47:33.567" v="1152" actId="20577"/>
          <ac:spMkLst>
            <pc:docMk/>
            <pc:sldMk cId="3361660033" sldId="261"/>
            <ac:spMk id="5" creationId="{F83A1104-46A2-4130-95BB-2F20CA155537}"/>
          </ac:spMkLst>
        </pc:spChg>
        <pc:spChg chg="add mod">
          <ac:chgData name="#MELVYN KOH NGUAN THENG#" userId="23f43e46-c3c7-4d82-9d9d-bd60119e0c82" providerId="ADAL" clId="{4C4FC3B9-3208-4A6E-A302-C4F49D090DEE}" dt="2018-11-05T17:30:17.852" v="2810" actId="20577"/>
          <ac:spMkLst>
            <pc:docMk/>
            <pc:sldMk cId="3361660033" sldId="261"/>
            <ac:spMk id="6" creationId="{9C4910F1-2032-48C7-9F19-F13E3DB8F51E}"/>
          </ac:spMkLst>
        </pc:spChg>
        <pc:spChg chg="add mod">
          <ac:chgData name="#MELVYN KOH NGUAN THENG#" userId="23f43e46-c3c7-4d82-9d9d-bd60119e0c82" providerId="ADAL" clId="{4C4FC3B9-3208-4A6E-A302-C4F49D090DEE}" dt="2018-11-05T17:31:47.371" v="2855" actId="1036"/>
          <ac:spMkLst>
            <pc:docMk/>
            <pc:sldMk cId="3361660033" sldId="261"/>
            <ac:spMk id="7" creationId="{3FA44744-E1CC-4E55-94F2-1AA65B99B153}"/>
          </ac:spMkLst>
        </pc:spChg>
        <pc:spChg chg="add mod">
          <ac:chgData name="#MELVYN KOH NGUAN THENG#" userId="23f43e46-c3c7-4d82-9d9d-bd60119e0c82" providerId="ADAL" clId="{4C4FC3B9-3208-4A6E-A302-C4F49D090DEE}" dt="2018-11-05T17:32:47.411" v="2931" actId="20578"/>
          <ac:spMkLst>
            <pc:docMk/>
            <pc:sldMk cId="3361660033" sldId="261"/>
            <ac:spMk id="8" creationId="{36C0D0D3-90D6-4CE2-837A-EF7540AB4EAA}"/>
          </ac:spMkLst>
        </pc:spChg>
        <pc:spChg chg="add mod">
          <ac:chgData name="#MELVYN KOH NGUAN THENG#" userId="23f43e46-c3c7-4d82-9d9d-bd60119e0c82" providerId="ADAL" clId="{4C4FC3B9-3208-4A6E-A302-C4F49D090DEE}" dt="2018-11-05T17:33:13.893" v="2933" actId="1076"/>
          <ac:spMkLst>
            <pc:docMk/>
            <pc:sldMk cId="3361660033" sldId="261"/>
            <ac:spMk id="9" creationId="{5CEAE3C1-5954-483F-8A82-8D395C5366AF}"/>
          </ac:spMkLst>
        </pc:spChg>
        <pc:spChg chg="add mod">
          <ac:chgData name="#MELVYN KOH NGUAN THENG#" userId="23f43e46-c3c7-4d82-9d9d-bd60119e0c82" providerId="ADAL" clId="{4C4FC3B9-3208-4A6E-A302-C4F49D090DEE}" dt="2018-11-05T17:34:03.897" v="2942" actId="14100"/>
          <ac:spMkLst>
            <pc:docMk/>
            <pc:sldMk cId="3361660033" sldId="261"/>
            <ac:spMk id="10" creationId="{85E65704-04CA-4259-B41A-DD0F0340FE64}"/>
          </ac:spMkLst>
        </pc:spChg>
        <pc:spChg chg="add mod">
          <ac:chgData name="#MELVYN KOH NGUAN THENG#" userId="23f43e46-c3c7-4d82-9d9d-bd60119e0c82" providerId="ADAL" clId="{4C4FC3B9-3208-4A6E-A302-C4F49D090DEE}" dt="2018-11-06T05:45:07.437" v="3918" actId="13244"/>
          <ac:spMkLst>
            <pc:docMk/>
            <pc:sldMk cId="3361660033" sldId="261"/>
            <ac:spMk id="11" creationId="{F752E03A-22D0-4AA5-A847-60072DAFE764}"/>
          </ac:spMkLst>
        </pc:spChg>
        <pc:spChg chg="add mod">
          <ac:chgData name="#MELVYN KOH NGUAN THENG#" userId="23f43e46-c3c7-4d82-9d9d-bd60119e0c82" providerId="ADAL" clId="{4C4FC3B9-3208-4A6E-A302-C4F49D090DEE}" dt="2018-11-06T05:45:04.943" v="3917" actId="13244"/>
          <ac:spMkLst>
            <pc:docMk/>
            <pc:sldMk cId="3361660033" sldId="261"/>
            <ac:spMk id="12" creationId="{CD427C35-D8A5-4FC2-BB4E-615807158D00}"/>
          </ac:spMkLst>
        </pc:spChg>
        <pc:spChg chg="add mod">
          <ac:chgData name="#MELVYN KOH NGUAN THENG#" userId="23f43e46-c3c7-4d82-9d9d-bd60119e0c82" providerId="ADAL" clId="{4C4FC3B9-3208-4A6E-A302-C4F49D090DEE}" dt="2018-11-06T06:17:58.474" v="4025" actId="1036"/>
          <ac:spMkLst>
            <pc:docMk/>
            <pc:sldMk cId="3361660033" sldId="261"/>
            <ac:spMk id="13" creationId="{EFAC9893-7B6F-4720-8F17-24D8638B973E}"/>
          </ac:spMkLst>
        </pc:spChg>
        <pc:spChg chg="add mod">
          <ac:chgData name="#MELVYN KOH NGUAN THENG#" userId="23f43e46-c3c7-4d82-9d9d-bd60119e0c82" providerId="ADAL" clId="{4C4FC3B9-3208-4A6E-A302-C4F49D090DEE}" dt="2018-11-06T06:17:58.474" v="4025" actId="1036"/>
          <ac:spMkLst>
            <pc:docMk/>
            <pc:sldMk cId="3361660033" sldId="261"/>
            <ac:spMk id="14" creationId="{6DD01C65-677B-4AFB-A92A-FFB4EC4FFC7D}"/>
          </ac:spMkLst>
        </pc:spChg>
        <pc:picChg chg="add del mod">
          <ac:chgData name="#MELVYN KOH NGUAN THENG#" userId="23f43e46-c3c7-4d82-9d9d-bd60119e0c82" providerId="ADAL" clId="{4C4FC3B9-3208-4A6E-A302-C4F49D090DEE}" dt="2018-11-06T05:30:19.507" v="3849" actId="478"/>
          <ac:picMkLst>
            <pc:docMk/>
            <pc:sldMk cId="3361660033" sldId="261"/>
            <ac:picMk id="3" creationId="{0F2ABFBE-9F48-42AB-84D8-0E512AA911CC}"/>
          </ac:picMkLst>
        </pc:picChg>
        <pc:picChg chg="mod">
          <ac:chgData name="#MELVYN KOH NGUAN THENG#" userId="23f43e46-c3c7-4d82-9d9d-bd60119e0c82" providerId="ADAL" clId="{4C4FC3B9-3208-4A6E-A302-C4F49D090DEE}" dt="2018-11-06T13:37:57.831" v="5197" actId="14100"/>
          <ac:picMkLst>
            <pc:docMk/>
            <pc:sldMk cId="3361660033" sldId="261"/>
            <ac:picMk id="4" creationId="{CB922075-65A7-4D1A-AF5F-A8605622FAA9}"/>
          </ac:picMkLst>
        </pc:picChg>
        <pc:picChg chg="add mod">
          <ac:chgData name="#MELVYN KOH NGUAN THENG#" userId="23f43e46-c3c7-4d82-9d9d-bd60119e0c82" providerId="ADAL" clId="{4C4FC3B9-3208-4A6E-A302-C4F49D090DEE}" dt="2018-11-06T05:44:30.466" v="3914" actId="962"/>
          <ac:picMkLst>
            <pc:docMk/>
            <pc:sldMk cId="3361660033" sldId="261"/>
            <ac:picMk id="16" creationId="{447CC347-6312-4DD9-996B-A6CE34C780CC}"/>
          </ac:picMkLst>
        </pc:picChg>
        <pc:picChg chg="add del mod">
          <ac:chgData name="#MELVYN KOH NGUAN THENG#" userId="23f43e46-c3c7-4d82-9d9d-bd60119e0c82" providerId="ADAL" clId="{4C4FC3B9-3208-4A6E-A302-C4F49D090DEE}" dt="2018-11-06T05:33:30.061" v="3870" actId="478"/>
          <ac:picMkLst>
            <pc:docMk/>
            <pc:sldMk cId="3361660033" sldId="261"/>
            <ac:picMk id="18" creationId="{D9A3F668-F700-483B-8627-53EE53680F7F}"/>
          </ac:picMkLst>
        </pc:picChg>
        <pc:picChg chg="add del mod">
          <ac:chgData name="#MELVYN KOH NGUAN THENG#" userId="23f43e46-c3c7-4d82-9d9d-bd60119e0c82" providerId="ADAL" clId="{4C4FC3B9-3208-4A6E-A302-C4F49D090DEE}" dt="2018-11-06T05:40:49.108" v="3877" actId="478"/>
          <ac:picMkLst>
            <pc:docMk/>
            <pc:sldMk cId="3361660033" sldId="261"/>
            <ac:picMk id="20" creationId="{333B3A91-38A0-4100-A1AD-E4A610782D15}"/>
          </ac:picMkLst>
        </pc:picChg>
        <pc:picChg chg="add del mod">
          <ac:chgData name="#MELVYN KOH NGUAN THENG#" userId="23f43e46-c3c7-4d82-9d9d-bd60119e0c82" providerId="ADAL" clId="{4C4FC3B9-3208-4A6E-A302-C4F49D090DEE}" dt="2018-11-06T05:42:05.516" v="3883" actId="478"/>
          <ac:picMkLst>
            <pc:docMk/>
            <pc:sldMk cId="3361660033" sldId="261"/>
            <ac:picMk id="22" creationId="{922D048A-4BBA-4555-99D4-9379D8AAFA36}"/>
          </ac:picMkLst>
        </pc:picChg>
        <pc:picChg chg="add mod">
          <ac:chgData name="#MELVYN KOH NGUAN THENG#" userId="23f43e46-c3c7-4d82-9d9d-bd60119e0c82" providerId="ADAL" clId="{4C4FC3B9-3208-4A6E-A302-C4F49D090DEE}" dt="2018-11-06T05:44:24.737" v="3913" actId="962"/>
          <ac:picMkLst>
            <pc:docMk/>
            <pc:sldMk cId="3361660033" sldId="261"/>
            <ac:picMk id="24" creationId="{AC5D6C4B-C925-485C-9273-460E39AD2C29}"/>
          </ac:picMkLst>
        </pc:picChg>
        <pc:picChg chg="add del mod">
          <ac:chgData name="#MELVYN KOH NGUAN THENG#" userId="23f43e46-c3c7-4d82-9d9d-bd60119e0c82" providerId="ADAL" clId="{4C4FC3B9-3208-4A6E-A302-C4F49D090DEE}" dt="2018-11-06T06:18:22.409" v="4045"/>
          <ac:picMkLst>
            <pc:docMk/>
            <pc:sldMk cId="3361660033" sldId="261"/>
            <ac:picMk id="26" creationId="{2142BACA-A70D-46C6-AF2A-982B79AB92FF}"/>
          </ac:picMkLst>
        </pc:picChg>
        <pc:picChg chg="add mod">
          <ac:chgData name="#MELVYN KOH NGUAN THENG#" userId="23f43e46-c3c7-4d82-9d9d-bd60119e0c82" providerId="ADAL" clId="{4C4FC3B9-3208-4A6E-A302-C4F49D090DEE}" dt="2018-11-06T06:18:07.913" v="4043" actId="1037"/>
          <ac:picMkLst>
            <pc:docMk/>
            <pc:sldMk cId="3361660033" sldId="261"/>
            <ac:picMk id="28" creationId="{AEAC010B-C804-4B83-8677-D25B7F5E3AFD}"/>
          </ac:picMkLst>
        </pc:picChg>
      </pc:sldChg>
      <pc:sldChg chg="addSp delSp modSp addAnim delAnim modAnim">
        <pc:chgData name="#MELVYN KOH NGUAN THENG#" userId="23f43e46-c3c7-4d82-9d9d-bd60119e0c82" providerId="ADAL" clId="{4C4FC3B9-3208-4A6E-A302-C4F49D090DEE}" dt="2018-11-06T13:38:09.113" v="5200" actId="14100"/>
        <pc:sldMkLst>
          <pc:docMk/>
          <pc:sldMk cId="2883682632" sldId="262"/>
        </pc:sldMkLst>
        <pc:spChg chg="add del mod">
          <ac:chgData name="#MELVYN KOH NGUAN THENG#" userId="23f43e46-c3c7-4d82-9d9d-bd60119e0c82" providerId="ADAL" clId="{4C4FC3B9-3208-4A6E-A302-C4F49D090DEE}" dt="2018-11-01T08:47:37.938" v="1153" actId="478"/>
          <ac:spMkLst>
            <pc:docMk/>
            <pc:sldMk cId="2883682632" sldId="262"/>
            <ac:spMk id="3" creationId="{08DED4B9-3366-49CB-B37E-D15D26A13C1E}"/>
          </ac:spMkLst>
        </pc:spChg>
        <pc:spChg chg="add mod">
          <ac:chgData name="#MELVYN KOH NGUAN THENG#" userId="23f43e46-c3c7-4d82-9d9d-bd60119e0c82" providerId="ADAL" clId="{4C4FC3B9-3208-4A6E-A302-C4F49D090DEE}" dt="2018-11-06T06:23:43.576" v="4162"/>
          <ac:spMkLst>
            <pc:docMk/>
            <pc:sldMk cId="2883682632" sldId="262"/>
            <ac:spMk id="5" creationId="{F3C0F0E1-F41D-41CE-90A6-5F66E263F9E2}"/>
          </ac:spMkLst>
        </pc:spChg>
        <pc:spChg chg="add mod">
          <ac:chgData name="#MELVYN KOH NGUAN THENG#" userId="23f43e46-c3c7-4d82-9d9d-bd60119e0c82" providerId="ADAL" clId="{4C4FC3B9-3208-4A6E-A302-C4F49D090DEE}" dt="2018-11-06T10:46:11.791" v="4767" actId="20578"/>
          <ac:spMkLst>
            <pc:docMk/>
            <pc:sldMk cId="2883682632" sldId="262"/>
            <ac:spMk id="6" creationId="{A32929F6-325B-451A-AE1A-450ACFD1F1C1}"/>
          </ac:spMkLst>
        </pc:spChg>
        <pc:spChg chg="add del mod">
          <ac:chgData name="#MELVYN KOH NGUAN THENG#" userId="23f43e46-c3c7-4d82-9d9d-bd60119e0c82" providerId="ADAL" clId="{4C4FC3B9-3208-4A6E-A302-C4F49D090DEE}" dt="2018-11-05T17:44:39.496" v="3107" actId="478"/>
          <ac:spMkLst>
            <pc:docMk/>
            <pc:sldMk cId="2883682632" sldId="262"/>
            <ac:spMk id="7" creationId="{DA3028FB-A0D4-4DF2-8000-4823C29A92B3}"/>
          </ac:spMkLst>
        </pc:spChg>
        <pc:spChg chg="add mod">
          <ac:chgData name="#MELVYN KOH NGUAN THENG#" userId="23f43e46-c3c7-4d82-9d9d-bd60119e0c82" providerId="ADAL" clId="{4C4FC3B9-3208-4A6E-A302-C4F49D090DEE}" dt="2018-11-06T06:22:41.457" v="4153" actId="13244"/>
          <ac:spMkLst>
            <pc:docMk/>
            <pc:sldMk cId="2883682632" sldId="262"/>
            <ac:spMk id="8" creationId="{8A64AA8C-FF55-48C2-BD71-45C568911C71}"/>
          </ac:spMkLst>
        </pc:spChg>
        <pc:spChg chg="add mod">
          <ac:chgData name="#MELVYN KOH NGUAN THENG#" userId="23f43e46-c3c7-4d82-9d9d-bd60119e0c82" providerId="ADAL" clId="{4C4FC3B9-3208-4A6E-A302-C4F49D090DEE}" dt="2018-11-06T06:25:27.692" v="4189" actId="13244"/>
          <ac:spMkLst>
            <pc:docMk/>
            <pc:sldMk cId="2883682632" sldId="262"/>
            <ac:spMk id="9" creationId="{A272B34B-6D25-4FB7-B389-0D4C3D047388}"/>
          </ac:spMkLst>
        </pc:spChg>
        <pc:spChg chg="add mod">
          <ac:chgData name="#MELVYN KOH NGUAN THENG#" userId="23f43e46-c3c7-4d82-9d9d-bd60119e0c82" providerId="ADAL" clId="{4C4FC3B9-3208-4A6E-A302-C4F49D090DEE}" dt="2018-11-06T06:29:23.303" v="4219" actId="13244"/>
          <ac:spMkLst>
            <pc:docMk/>
            <pc:sldMk cId="2883682632" sldId="262"/>
            <ac:spMk id="10" creationId="{45614A67-4373-4F8E-98F0-46B961999C50}"/>
          </ac:spMkLst>
        </pc:spChg>
        <pc:spChg chg="add mod">
          <ac:chgData name="#MELVYN KOH NGUAN THENG#" userId="23f43e46-c3c7-4d82-9d9d-bd60119e0c82" providerId="ADAL" clId="{4C4FC3B9-3208-4A6E-A302-C4F49D090DEE}" dt="2018-11-06T06:31:59.125" v="4232" actId="13244"/>
          <ac:spMkLst>
            <pc:docMk/>
            <pc:sldMk cId="2883682632" sldId="262"/>
            <ac:spMk id="11" creationId="{868755EF-EB9C-461F-82EA-8D8788C8125E}"/>
          </ac:spMkLst>
        </pc:spChg>
        <pc:spChg chg="add mod">
          <ac:chgData name="#MELVYN KOH NGUAN THENG#" userId="23f43e46-c3c7-4d82-9d9d-bd60119e0c82" providerId="ADAL" clId="{4C4FC3B9-3208-4A6E-A302-C4F49D090DEE}" dt="2018-11-06T06:33:30.445" v="4265" actId="13244"/>
          <ac:spMkLst>
            <pc:docMk/>
            <pc:sldMk cId="2883682632" sldId="262"/>
            <ac:spMk id="12" creationId="{C982FA83-107D-497C-82D2-E8D64754A56D}"/>
          </ac:spMkLst>
        </pc:spChg>
        <pc:spChg chg="add mod">
          <ac:chgData name="#MELVYN KOH NGUAN THENG#" userId="23f43e46-c3c7-4d82-9d9d-bd60119e0c82" providerId="ADAL" clId="{4C4FC3B9-3208-4A6E-A302-C4F49D090DEE}" dt="2018-11-06T10:46:39.827" v="4775" actId="20577"/>
          <ac:spMkLst>
            <pc:docMk/>
            <pc:sldMk cId="2883682632" sldId="262"/>
            <ac:spMk id="23" creationId="{C02C2244-45A3-4B38-90E3-A7D4ECF26DA1}"/>
          </ac:spMkLst>
        </pc:spChg>
        <pc:spChg chg="add del mod">
          <ac:chgData name="#MELVYN KOH NGUAN THENG#" userId="23f43e46-c3c7-4d82-9d9d-bd60119e0c82" providerId="ADAL" clId="{4C4FC3B9-3208-4A6E-A302-C4F49D090DEE}" dt="2018-11-06T06:35:31.999" v="4292"/>
          <ac:spMkLst>
            <pc:docMk/>
            <pc:sldMk cId="2883682632" sldId="262"/>
            <ac:spMk id="24" creationId="{0A0F67AC-7458-4C71-AFD0-001803E81816}"/>
          </ac:spMkLst>
        </pc:spChg>
        <pc:spChg chg="add mod">
          <ac:chgData name="#MELVYN KOH NGUAN THENG#" userId="23f43e46-c3c7-4d82-9d9d-bd60119e0c82" providerId="ADAL" clId="{4C4FC3B9-3208-4A6E-A302-C4F49D090DEE}" dt="2018-11-06T06:35:03.647" v="4279" actId="1036"/>
          <ac:spMkLst>
            <pc:docMk/>
            <pc:sldMk cId="2883682632" sldId="262"/>
            <ac:spMk id="25" creationId="{FF4DFCEF-D5BE-4D1C-BADF-2E7696283EC1}"/>
          </ac:spMkLst>
        </pc:spChg>
        <pc:spChg chg="add mod">
          <ac:chgData name="#MELVYN KOH NGUAN THENG#" userId="23f43e46-c3c7-4d82-9d9d-bd60119e0c82" providerId="ADAL" clId="{4C4FC3B9-3208-4A6E-A302-C4F49D090DEE}" dt="2018-11-06T06:32:39.077" v="4253" actId="13244"/>
          <ac:spMkLst>
            <pc:docMk/>
            <pc:sldMk cId="2883682632" sldId="262"/>
            <ac:spMk id="26" creationId="{D15A3123-266C-4EE6-8193-095A1CC3EA22}"/>
          </ac:spMkLst>
        </pc:spChg>
        <pc:spChg chg="add mod">
          <ac:chgData name="#MELVYN KOH NGUAN THENG#" userId="23f43e46-c3c7-4d82-9d9d-bd60119e0c82" providerId="ADAL" clId="{4C4FC3B9-3208-4A6E-A302-C4F49D090DEE}" dt="2018-11-06T06:33:31.372" v="4266"/>
          <ac:spMkLst>
            <pc:docMk/>
            <pc:sldMk cId="2883682632" sldId="262"/>
            <ac:spMk id="27" creationId="{E590D3C7-2555-409A-8F8C-EF950EEBA0ED}"/>
          </ac:spMkLst>
        </pc:spChg>
        <pc:picChg chg="add del mod">
          <ac:chgData name="#MELVYN KOH NGUAN THENG#" userId="23f43e46-c3c7-4d82-9d9d-bd60119e0c82" providerId="ADAL" clId="{4C4FC3B9-3208-4A6E-A302-C4F49D090DEE}" dt="2018-11-05T17:43:56.868" v="3096" actId="478"/>
          <ac:picMkLst>
            <pc:docMk/>
            <pc:sldMk cId="2883682632" sldId="262"/>
            <ac:picMk id="3" creationId="{8027AB4C-E852-4456-BD2C-A379D376253D}"/>
          </ac:picMkLst>
        </pc:picChg>
        <pc:picChg chg="mod">
          <ac:chgData name="#MELVYN KOH NGUAN THENG#" userId="23f43e46-c3c7-4d82-9d9d-bd60119e0c82" providerId="ADAL" clId="{4C4FC3B9-3208-4A6E-A302-C4F49D090DEE}" dt="2018-11-06T13:38:09.113" v="5200" actId="14100"/>
          <ac:picMkLst>
            <pc:docMk/>
            <pc:sldMk cId="2883682632" sldId="262"/>
            <ac:picMk id="4" creationId="{CB922075-65A7-4D1A-AF5F-A8605622FAA9}"/>
          </ac:picMkLst>
        </pc:picChg>
        <pc:picChg chg="add mod ord">
          <ac:chgData name="#MELVYN KOH NGUAN THENG#" userId="23f43e46-c3c7-4d82-9d9d-bd60119e0c82" providerId="ADAL" clId="{4C4FC3B9-3208-4A6E-A302-C4F49D090DEE}" dt="2018-11-06T05:25:35.266" v="3808"/>
          <ac:picMkLst>
            <pc:docMk/>
            <pc:sldMk cId="2883682632" sldId="262"/>
            <ac:picMk id="14" creationId="{5D8B6FD0-F796-447A-B117-8DAD1F69059B}"/>
          </ac:picMkLst>
        </pc:picChg>
        <pc:picChg chg="add mod">
          <ac:chgData name="#MELVYN KOH NGUAN THENG#" userId="23f43e46-c3c7-4d82-9d9d-bd60119e0c82" providerId="ADAL" clId="{4C4FC3B9-3208-4A6E-A302-C4F49D090DEE}" dt="2018-11-06T06:22:45.739" v="4155"/>
          <ac:picMkLst>
            <pc:docMk/>
            <pc:sldMk cId="2883682632" sldId="262"/>
            <ac:picMk id="16" creationId="{7409777C-9C3E-4214-A6CC-339B701586EC}"/>
          </ac:picMkLst>
        </pc:picChg>
        <pc:picChg chg="add mod">
          <ac:chgData name="#MELVYN KOH NGUAN THENG#" userId="23f43e46-c3c7-4d82-9d9d-bd60119e0c82" providerId="ADAL" clId="{4C4FC3B9-3208-4A6E-A302-C4F49D090DEE}" dt="2018-11-06T05:25:39.329" v="3811"/>
          <ac:picMkLst>
            <pc:docMk/>
            <pc:sldMk cId="2883682632" sldId="262"/>
            <ac:picMk id="18" creationId="{A5159991-AD4F-4120-94A7-E2BC28758114}"/>
          </ac:picMkLst>
        </pc:picChg>
        <pc:picChg chg="add mod">
          <ac:chgData name="#MELVYN KOH NGUAN THENG#" userId="23f43e46-c3c7-4d82-9d9d-bd60119e0c82" providerId="ADAL" clId="{4C4FC3B9-3208-4A6E-A302-C4F49D090DEE}" dt="2018-11-06T05:26:01.608" v="3828"/>
          <ac:picMkLst>
            <pc:docMk/>
            <pc:sldMk cId="2883682632" sldId="262"/>
            <ac:picMk id="20" creationId="{6893A397-736B-455F-B189-F9F75D89B920}"/>
          </ac:picMkLst>
        </pc:picChg>
        <pc:picChg chg="add mod">
          <ac:chgData name="#MELVYN KOH NGUAN THENG#" userId="23f43e46-c3c7-4d82-9d9d-bd60119e0c82" providerId="ADAL" clId="{4C4FC3B9-3208-4A6E-A302-C4F49D090DEE}" dt="2018-11-06T05:26:17.216" v="3843"/>
          <ac:picMkLst>
            <pc:docMk/>
            <pc:sldMk cId="2883682632" sldId="262"/>
            <ac:picMk id="22" creationId="{7CE9DD9C-8E0E-47E2-9D41-1569141310EF}"/>
          </ac:picMkLst>
        </pc:picChg>
      </pc:sldChg>
      <pc:sldChg chg="addSp delSp modSp ord modAnim">
        <pc:chgData name="#MELVYN KOH NGUAN THENG#" userId="23f43e46-c3c7-4d82-9d9d-bd60119e0c82" providerId="ADAL" clId="{4C4FC3B9-3208-4A6E-A302-C4F49D090DEE}" dt="2018-11-06T13:38:15.643" v="5201" actId="14100"/>
        <pc:sldMkLst>
          <pc:docMk/>
          <pc:sldMk cId="2577682001" sldId="263"/>
        </pc:sldMkLst>
        <pc:spChg chg="add">
          <ac:chgData name="#MELVYN KOH NGUAN THENG#" userId="23f43e46-c3c7-4d82-9d9d-bd60119e0c82" providerId="ADAL" clId="{4C4FC3B9-3208-4A6E-A302-C4F49D090DEE}" dt="2018-11-06T06:43:50.394" v="4414"/>
          <ac:spMkLst>
            <pc:docMk/>
            <pc:sldMk cId="2577682001" sldId="263"/>
            <ac:spMk id="3" creationId="{AD7841C2-98C8-4BC7-BA5D-E937DDC2344F}"/>
          </ac:spMkLst>
        </pc:spChg>
        <pc:spChg chg="add mod">
          <ac:chgData name="#MELVYN KOH NGUAN THENG#" userId="23f43e46-c3c7-4d82-9d9d-bd60119e0c82" providerId="ADAL" clId="{4C4FC3B9-3208-4A6E-A302-C4F49D090DEE}" dt="2018-11-06T07:09:32.405" v="4724" actId="20578"/>
          <ac:spMkLst>
            <pc:docMk/>
            <pc:sldMk cId="2577682001" sldId="263"/>
            <ac:spMk id="12" creationId="{0A12ECC8-0EC0-4AC8-BA43-D4D7B1460F52}"/>
          </ac:spMkLst>
        </pc:spChg>
        <pc:spChg chg="add mod">
          <ac:chgData name="#MELVYN KOH NGUAN THENG#" userId="23f43e46-c3c7-4d82-9d9d-bd60119e0c82" providerId="ADAL" clId="{4C4FC3B9-3208-4A6E-A302-C4F49D090DEE}" dt="2018-11-06T07:16:38.338" v="4758" actId="2711"/>
          <ac:spMkLst>
            <pc:docMk/>
            <pc:sldMk cId="2577682001" sldId="263"/>
            <ac:spMk id="17" creationId="{7D4AA0A8-53DF-423B-957E-16D9869D615C}"/>
          </ac:spMkLst>
        </pc:spChg>
        <pc:spChg chg="add del">
          <ac:chgData name="#MELVYN KOH NGUAN THENG#" userId="23f43e46-c3c7-4d82-9d9d-bd60119e0c82" providerId="ADAL" clId="{4C4FC3B9-3208-4A6E-A302-C4F49D090DEE}" dt="2018-11-06T07:14:44.813" v="4732"/>
          <ac:spMkLst>
            <pc:docMk/>
            <pc:sldMk cId="2577682001" sldId="263"/>
            <ac:spMk id="18" creationId="{0396A0A6-0C08-4E08-8F4E-F05F93A68D6B}"/>
          </ac:spMkLst>
        </pc:spChg>
        <pc:picChg chg="mod">
          <ac:chgData name="#MELVYN KOH NGUAN THENG#" userId="23f43e46-c3c7-4d82-9d9d-bd60119e0c82" providerId="ADAL" clId="{4C4FC3B9-3208-4A6E-A302-C4F49D090DEE}" dt="2018-11-06T13:38:15.643" v="5201" actId="14100"/>
          <ac:picMkLst>
            <pc:docMk/>
            <pc:sldMk cId="2577682001" sldId="263"/>
            <ac:picMk id="4" creationId="{CB922075-65A7-4D1A-AF5F-A8605622FAA9}"/>
          </ac:picMkLst>
        </pc:picChg>
        <pc:picChg chg="add del mod">
          <ac:chgData name="#MELVYN KOH NGUAN THENG#" userId="23f43e46-c3c7-4d82-9d9d-bd60119e0c82" providerId="ADAL" clId="{4C4FC3B9-3208-4A6E-A302-C4F49D090DEE}" dt="2018-11-06T06:57:39.004" v="4453" actId="478"/>
          <ac:picMkLst>
            <pc:docMk/>
            <pc:sldMk cId="2577682001" sldId="263"/>
            <ac:picMk id="5" creationId="{AA422B59-636F-466D-9C93-8C515ACD7AC5}"/>
          </ac:picMkLst>
        </pc:picChg>
        <pc:picChg chg="add del mod">
          <ac:chgData name="#MELVYN KOH NGUAN THENG#" userId="23f43e46-c3c7-4d82-9d9d-bd60119e0c82" providerId="ADAL" clId="{4C4FC3B9-3208-4A6E-A302-C4F49D090DEE}" dt="2018-11-06T07:00:07.644" v="4457" actId="478"/>
          <ac:picMkLst>
            <pc:docMk/>
            <pc:sldMk cId="2577682001" sldId="263"/>
            <ac:picMk id="7" creationId="{B38B4FDC-F52D-435B-AF30-4A24D9E958C6}"/>
          </ac:picMkLst>
        </pc:picChg>
        <pc:picChg chg="add del mod">
          <ac:chgData name="#MELVYN KOH NGUAN THENG#" userId="23f43e46-c3c7-4d82-9d9d-bd60119e0c82" providerId="ADAL" clId="{4C4FC3B9-3208-4A6E-A302-C4F49D090DEE}" dt="2018-11-06T07:00:43.628" v="4461" actId="478"/>
          <ac:picMkLst>
            <pc:docMk/>
            <pc:sldMk cId="2577682001" sldId="263"/>
            <ac:picMk id="9" creationId="{1D435FFA-F336-4526-A0E8-B62A4BE7118A}"/>
          </ac:picMkLst>
        </pc:picChg>
        <pc:picChg chg="add del mod">
          <ac:chgData name="#MELVYN KOH NGUAN THENG#" userId="23f43e46-c3c7-4d82-9d9d-bd60119e0c82" providerId="ADAL" clId="{4C4FC3B9-3208-4A6E-A302-C4F49D090DEE}" dt="2018-11-06T07:05:08.457" v="4468" actId="478"/>
          <ac:picMkLst>
            <pc:docMk/>
            <pc:sldMk cId="2577682001" sldId="263"/>
            <ac:picMk id="11" creationId="{97FCB0D5-7599-4D4D-8AB6-5AAE69DA56B2}"/>
          </ac:picMkLst>
        </pc:picChg>
        <pc:picChg chg="add mod modCrop">
          <ac:chgData name="#MELVYN KOH NGUAN THENG#" userId="23f43e46-c3c7-4d82-9d9d-bd60119e0c82" providerId="ADAL" clId="{4C4FC3B9-3208-4A6E-A302-C4F49D090DEE}" dt="2018-11-06T07:08:37.023" v="4700" actId="1036"/>
          <ac:picMkLst>
            <pc:docMk/>
            <pc:sldMk cId="2577682001" sldId="263"/>
            <ac:picMk id="14" creationId="{8E2AA0C9-0913-4FBA-81D8-ABF531CAB353}"/>
          </ac:picMkLst>
        </pc:picChg>
        <pc:picChg chg="add mod">
          <ac:chgData name="#MELVYN KOH NGUAN THENG#" userId="23f43e46-c3c7-4d82-9d9d-bd60119e0c82" providerId="ADAL" clId="{4C4FC3B9-3208-4A6E-A302-C4F49D090DEE}" dt="2018-11-06T07:08:37.023" v="4700" actId="1036"/>
          <ac:picMkLst>
            <pc:docMk/>
            <pc:sldMk cId="2577682001" sldId="263"/>
            <ac:picMk id="16" creationId="{5AB1CFCF-A1D9-44FC-BEDC-C38C24DFB0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BB232-7F2C-419E-8A18-151B1C75BB0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48649-1BB5-4FC1-95BA-7EE2E07D9C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089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7666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6636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69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4675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3213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75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121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325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484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9761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018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5609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5128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2697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4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9381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637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2175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573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2874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353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42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6E0E-D9C9-42D9-907A-6D1630F5B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7B55E-D914-4264-B840-BE86811D1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DF521-CA64-46E2-82F1-67A7BDDB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99957-7F1B-47DE-B2AA-9134E6E7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2996F-3A17-4BC0-9A51-1A576738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57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1335-83E6-4316-B296-D881EAA3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A0882-4324-43DB-8D88-722CABD0E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AF97E-655C-4D16-9CF5-1E3FA13CD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E72DB-DA74-4A3B-80F0-FC5EA87C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1E3CA-A583-48DC-91DA-F31F90D2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166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994929-C8A4-4E4B-BBCD-F26B13E03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2692F-CE08-4274-8183-F5AF6C112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B466D-8609-4730-915B-8D715F87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48D47-7BDD-4935-B781-251B85623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A0397-1C95-4621-9D1D-21904E89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665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06BD-C94D-4CF5-A40A-E6958C61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93489-57F1-43C3-8223-42D12D3F8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EF8BE-B94E-429D-A13E-14DC7073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6605-EDA4-4E25-8291-2A6ABE05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B2586-041E-4B52-BC3C-1FC0E876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43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628E-D326-4617-B183-77BD6F0E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CFD44-9D47-401A-85D3-3CDA870C0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6B38-8B3A-41C8-AD8C-BDD4E7984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60ED9-8016-448D-9F3E-8EA161D7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DF90C-8BB2-4D0A-99AE-3F588DB2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174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E1E-0EF5-4CE0-A4A3-8FF2A789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1604-9497-477C-9605-2468FA438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CCD2E-AEC7-4F19-AFA0-C3ADFAA0D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D14F4-F7D3-4CAB-81A6-BADE7DC5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C5BBA-AF9B-4DDE-9342-69C14304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758E0-6AE8-4DC8-8EC1-2C957BBD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472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F23E-12D5-4F44-8B48-453C8A0A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8100D-8EA7-47C7-B355-CBD0B3BC3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7F070-0FCA-4E76-A4F1-3C0B351E3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0141E-51D9-4A6F-8B55-6DF05C830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DBD14-11B2-4988-B977-EDF524416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B0C80-97DC-4020-9082-A1C5FDFF4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BF86C7-71D9-41DF-BFFA-766459E7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F6582-B6E5-4080-9F29-CFA4CD44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8841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A755-670A-47F2-B1BE-3685B303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9C09B8-DE39-41AE-B1AC-0244E575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36353-0D9A-462E-94C2-5FE01E1F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AD8F2-FF16-43ED-8D24-A1B8771C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58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C1B99-7988-42B3-9FD9-849DEF65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1AE77-1CA8-4DF7-9BBE-43415F50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0842B-68F1-4545-B0CE-02986A0F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625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588B-631F-4535-AF52-9F025B14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2B6E-7707-4D12-BA69-C5BB0ABB1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03740-4B30-48E8-81F0-272C4885B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F42C0-B12C-412D-8C4E-037930F4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5C8B7-DE75-4C67-AB2D-B329F981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66C7D-B165-4A3B-BB38-740A49D0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301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FA16-E8CD-4A3C-8B0C-7A875581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ED5D3-8361-4354-A308-554B9ABFA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78EB7-8F71-40D1-A989-0BAC7B7AD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3A8D9-9610-4A38-8D0E-6E21DBB5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A6423-3DA1-4F01-B408-4AC14A13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4B7C6-8105-440C-8ACF-92DE40AC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975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92D46-99E5-4735-85AD-A8639F46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55C0C-0E87-456A-9C97-8EF0FDF34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E40FE-281F-42B8-9E8D-7E9D49196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267D-B7DB-420C-A8D1-1E03A330C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51F2-BDD0-47D1-8936-C0EB5F531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748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.jpe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37.emf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47.emf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.jpeg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48.emf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1.emf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6oA0wNcbD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8.jpeg"/><Relationship Id="rId10" Type="http://schemas.openxmlformats.org/officeDocument/2006/relationships/image" Target="../media/image21.png"/><Relationship Id="rId4" Type="http://schemas.openxmlformats.org/officeDocument/2006/relationships/image" Target="../media/image2.jpe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jpeg"/><Relationship Id="rId10" Type="http://schemas.openxmlformats.org/officeDocument/2006/relationships/image" Target="../media/image27.svg"/><Relationship Id="rId4" Type="http://schemas.openxmlformats.org/officeDocument/2006/relationships/image" Target="../media/image2.jpe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275111EF-994B-43F0-9E00-213BA601A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6" y="-58578"/>
            <a:ext cx="12303889" cy="6912297"/>
          </a:xfrm>
          <a:prstGeom prst="rect">
            <a:avLst/>
          </a:prstGeom>
        </p:spPr>
      </p:pic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920EFCD1-4270-4F86-A762-47E3FF3231F6}"/>
              </a:ext>
            </a:extLst>
          </p:cNvPr>
          <p:cNvSpPr txBox="1"/>
          <p:nvPr/>
        </p:nvSpPr>
        <p:spPr>
          <a:xfrm>
            <a:off x="2455524" y="332506"/>
            <a:ext cx="7551505" cy="1200329"/>
          </a:xfrm>
          <a:prstGeom prst="rect">
            <a:avLst/>
          </a:prstGeom>
          <a:blipFill dpi="0" rotWithShape="1">
            <a:blip r:embed="rId4">
              <a:alphaModFix amt="76000"/>
            </a:blip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Real-Time</a:t>
            </a:r>
          </a:p>
          <a:p>
            <a:pPr algn="ctr"/>
            <a:r>
              <a:rPr lang="en-SG" sz="3600" dirty="0">
                <a:latin typeface="Arial Black" panose="020B0A04020102020204" pitchFamily="34" charset="0"/>
              </a:rPr>
              <a:t>Hidden Emotion Detection </a:t>
            </a:r>
          </a:p>
        </p:txBody>
      </p:sp>
      <p:pic>
        <p:nvPicPr>
          <p:cNvPr id="3" name="Picture 2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4D166CA0-E1EC-4597-A95F-F22DF0C30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07" y="1514435"/>
            <a:ext cx="2185847" cy="4489458"/>
          </a:xfrm>
          <a:prstGeom prst="rect">
            <a:avLst/>
          </a:prstGeom>
          <a:effectLst>
            <a:outerShdw blurRad="292100" dist="139700" dir="3180000" algn="ctr" rotWithShape="0">
              <a:srgbClr val="000000">
                <a:alpha val="94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C5385-81BC-4E76-A03D-034B74D21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90" y="1507376"/>
            <a:ext cx="2185847" cy="4489456"/>
          </a:xfrm>
          <a:prstGeom prst="rect">
            <a:avLst/>
          </a:prstGeom>
          <a:effectLst>
            <a:outerShdw blurRad="292100" dist="139700" dir="3180000" algn="ctr" rotWithShape="0">
              <a:srgbClr val="000000">
                <a:alpha val="94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AFD1F5-449F-4BD9-B7DE-C13A222F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29" y="1546519"/>
            <a:ext cx="2166788" cy="4450312"/>
          </a:xfrm>
          <a:prstGeom prst="rect">
            <a:avLst/>
          </a:prstGeom>
          <a:effectLst>
            <a:outerShdw blurRad="292100" dist="139700" dir="3180000" algn="ctr" rotWithShape="0">
              <a:srgbClr val="000000">
                <a:alpha val="94000"/>
              </a:srgbClr>
            </a:outerShdw>
          </a:effectLst>
        </p:spPr>
      </p:pic>
      <p:pic>
        <p:nvPicPr>
          <p:cNvPr id="12" name="NAME Phone" descr="A close up of a screen&#10;&#10;Description automatically generated">
            <a:extLst>
              <a:ext uri="{FF2B5EF4-FFF2-40B4-BE49-F238E27FC236}">
                <a16:creationId xmlns:a16="http://schemas.microsoft.com/office/drawing/2014/main" id="{5C72B3EB-E18F-4317-87BD-ADBB052D4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60194"/>
            <a:ext cx="9700752" cy="6858000"/>
          </a:xfrm>
          <a:prstGeom prst="rect">
            <a:avLst/>
          </a:prstGeom>
          <a:effectLst>
            <a:outerShdw blurRad="254000" dist="215900" dir="3600000" algn="ctr" rotWithShape="0">
              <a:srgbClr val="000000">
                <a:alpha val="84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28B738-C3DB-4A15-AF8D-4E99E1BED958}"/>
              </a:ext>
            </a:extLst>
          </p:cNvPr>
          <p:cNvSpPr txBox="1"/>
          <p:nvPr/>
        </p:nvSpPr>
        <p:spPr>
          <a:xfrm>
            <a:off x="2320247" y="155491"/>
            <a:ext cx="7551505" cy="120032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Real-Time</a:t>
            </a:r>
          </a:p>
          <a:p>
            <a:pPr algn="ctr"/>
            <a:r>
              <a:rPr lang="en-SG" sz="3600" dirty="0">
                <a:latin typeface="Arial Black" panose="020B0A04020102020204" pitchFamily="34" charset="0"/>
              </a:rPr>
              <a:t>Emotion Detection</a:t>
            </a:r>
          </a:p>
        </p:txBody>
      </p:sp>
      <p:pic>
        <p:nvPicPr>
          <p:cNvPr id="8" name="Picture 7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7F6B24C4-404E-49D0-9C4E-7FAFB08725F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7080" r="2010" b="6316"/>
          <a:stretch/>
        </p:blipFill>
        <p:spPr>
          <a:xfrm>
            <a:off x="1838324" y="1828801"/>
            <a:ext cx="8496301" cy="404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223113" y="1256379"/>
            <a:ext cx="325363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800" b="1" dirty="0"/>
              <a:t>Training Using Keras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719262" y="5766210"/>
            <a:ext cx="8753475" cy="46166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Batch Size = 256;	Epochs = 20;	    Number of Classes = 7;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F57C8-8A1D-4841-9EEB-F4047C45D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38" y="1921691"/>
            <a:ext cx="87534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4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223113" y="1256379"/>
            <a:ext cx="230113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Validations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9CA0D8-CAAC-4332-B5D8-C71CCF79E3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61"/>
          <a:stretch/>
        </p:blipFill>
        <p:spPr>
          <a:xfrm>
            <a:off x="3232874" y="1977449"/>
            <a:ext cx="5726251" cy="327986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84E0C0-6B8A-4F61-9DCE-730CA0386F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376" b="2080"/>
          <a:stretch/>
        </p:blipFill>
        <p:spPr>
          <a:xfrm>
            <a:off x="371115" y="2530603"/>
            <a:ext cx="6010635" cy="3524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081F77-E747-4BCC-9290-29A652BEBCC9}"/>
              </a:ext>
            </a:extLst>
          </p:cNvPr>
          <p:cNvSpPr txBox="1"/>
          <p:nvPr/>
        </p:nvSpPr>
        <p:spPr>
          <a:xfrm>
            <a:off x="2225863" y="5761667"/>
            <a:ext cx="244138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Average = 57%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734B6-E5CB-4D02-B8CE-448303BCBA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/>
          <a:stretch/>
        </p:blipFill>
        <p:spPr>
          <a:xfrm>
            <a:off x="6691123" y="5021818"/>
            <a:ext cx="5040629" cy="1034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FCE21-3B76-46A0-9A42-E246B42C533E}"/>
              </a:ext>
            </a:extLst>
          </p:cNvPr>
          <p:cNvSpPr txBox="1"/>
          <p:nvPr/>
        </p:nvSpPr>
        <p:spPr>
          <a:xfrm>
            <a:off x="1719262" y="5373181"/>
            <a:ext cx="8753475" cy="110799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Confusion matrix of the model that is tested on the test set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Highlighted in yellow are true positives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Ideal results </a:t>
            </a:r>
            <a:r>
              <a:rPr lang="en-US" sz="2200" dirty="0">
                <a:sym typeface="Wingdings" panose="05000000000000000000" pitchFamily="2" charset="2"/>
              </a:rPr>
              <a:t> highlighted are non-zero value, while the rest are zero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877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25859 -0.1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-50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246781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 (Workflow)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CCBAF-76E8-4553-AA39-4AFC986A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703" y="1029139"/>
            <a:ext cx="4681795" cy="5582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E6FF3-8BE6-45A1-A93F-E9FE93A79A9C}"/>
              </a:ext>
            </a:extLst>
          </p:cNvPr>
          <p:cNvSpPr txBox="1"/>
          <p:nvPr/>
        </p:nvSpPr>
        <p:spPr>
          <a:xfrm>
            <a:off x="941573" y="1267215"/>
            <a:ext cx="2389026" cy="2308324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workflow on how the Python program, neural network and some of the functions/features provided in the application</a:t>
            </a:r>
          </a:p>
        </p:txBody>
      </p:sp>
      <p:pic>
        <p:nvPicPr>
          <p:cNvPr id="11" name="Picture 10" descr="A screenshot of a person&#10;&#10;Description automatically generated">
            <a:extLst>
              <a:ext uri="{FF2B5EF4-FFF2-40B4-BE49-F238E27FC236}">
                <a16:creationId xmlns:a16="http://schemas.microsoft.com/office/drawing/2014/main" id="{2AD7A242-96F3-4FB0-81ED-02FFDE5EC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250" y="1267215"/>
            <a:ext cx="3306624" cy="49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2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246781"/>
            <a:ext cx="6993276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Video Stream/ Real-Time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654BCA-E143-427E-BAAF-EC564584E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87" y="4428216"/>
            <a:ext cx="10116376" cy="2078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787A5-69E2-4A6D-8795-513F51999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749" y="2329580"/>
            <a:ext cx="8398501" cy="6387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580EF-3B77-487D-B84A-BEBB636FEB9F}"/>
              </a:ext>
            </a:extLst>
          </p:cNvPr>
          <p:cNvSpPr txBox="1"/>
          <p:nvPr/>
        </p:nvSpPr>
        <p:spPr>
          <a:xfrm>
            <a:off x="1645039" y="1195238"/>
            <a:ext cx="9136172" cy="923330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OpenCV library’s </a:t>
            </a:r>
            <a:r>
              <a:rPr lang="en-US" b="1" i="1" dirty="0"/>
              <a:t>VideoCapture() </a:t>
            </a:r>
            <a:r>
              <a:rPr lang="en-US" dirty="0"/>
              <a:t>function, it runs the laptop’s built-in webcam by default and a cv2 window will pop-up for live stream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new folder is created, and the folder name is based on the current date and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2748E-96CC-4632-8E34-8C043AECBF30}"/>
              </a:ext>
            </a:extLst>
          </p:cNvPr>
          <p:cNvSpPr txBox="1"/>
          <p:nvPr/>
        </p:nvSpPr>
        <p:spPr>
          <a:xfrm>
            <a:off x="1645039" y="3214800"/>
            <a:ext cx="9136172" cy="923330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emotion label with the highest probability is determined as the emotion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At the same time, </a:t>
            </a:r>
            <a:r>
              <a:rPr lang="en-US" dirty="0"/>
              <a:t>the image file is saved inside the folder that was created earlier on, with the frame number, emotion label and probability of that emotion saved as the file name. </a:t>
            </a:r>
          </a:p>
        </p:txBody>
      </p:sp>
    </p:spTree>
    <p:extLst>
      <p:ext uri="{BB962C8B-B14F-4D97-AF65-F5344CB8AC3E}">
        <p14:creationId xmlns:p14="http://schemas.microsoft.com/office/powerpoint/2010/main" val="330248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246781"/>
            <a:ext cx="6993276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Upload Static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580EF-3B77-487D-B84A-BEBB636FEB9F}"/>
              </a:ext>
            </a:extLst>
          </p:cNvPr>
          <p:cNvSpPr txBox="1"/>
          <p:nvPr/>
        </p:nvSpPr>
        <p:spPr>
          <a:xfrm>
            <a:off x="1645039" y="1195238"/>
            <a:ext cx="9136172" cy="92333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real-time detection except that it uses OpenCV’s </a:t>
            </a:r>
            <a:r>
              <a:rPr lang="en-US" b="1" i="1" dirty="0" err="1"/>
              <a:t>imread</a:t>
            </a:r>
            <a:r>
              <a:rPr lang="en-US" b="1" i="1" dirty="0"/>
              <a:t>() </a:t>
            </a:r>
            <a:r>
              <a:rPr lang="en-US" dirty="0"/>
              <a:t>function to read in the image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have to go through a loop since it only has one frame for detection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0DBD9-176A-46D3-A16D-5ADD56E91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505" y="2283205"/>
            <a:ext cx="3490989" cy="1980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E1E19-AE94-46EE-A834-B07E99D67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975" y="4513940"/>
            <a:ext cx="2666500" cy="1943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069645-0990-412E-ABCD-0A5CF2DD38A1}"/>
              </a:ext>
            </a:extLst>
          </p:cNvPr>
          <p:cNvSpPr txBox="1"/>
          <p:nvPr/>
        </p:nvSpPr>
        <p:spPr>
          <a:xfrm>
            <a:off x="1646903" y="4513940"/>
            <a:ext cx="5308211" cy="147732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Bounding boxes are drawn on every face that is detected by the HAAR Cascade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the printing has to be in reference with the (</a:t>
            </a:r>
            <a:r>
              <a:rPr lang="en-US" dirty="0" err="1"/>
              <a:t>x,y</a:t>
            </a:r>
            <a:r>
              <a:rPr lang="en-US" dirty="0"/>
              <a:t>) origin of the bounding box where the top left corner is the origin (e.g. (0,0) )</a:t>
            </a:r>
          </a:p>
        </p:txBody>
      </p:sp>
    </p:spTree>
    <p:extLst>
      <p:ext uri="{BB962C8B-B14F-4D97-AF65-F5344CB8AC3E}">
        <p14:creationId xmlns:p14="http://schemas.microsoft.com/office/powerpoint/2010/main" val="137074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518388" y="1294479"/>
            <a:ext cx="192013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800" b="1" dirty="0"/>
              <a:t>Summary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DAB67A-0291-411F-A54F-F492E8E53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61" y="2038090"/>
            <a:ext cx="8242627" cy="42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0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Experimentations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426948" y="1102455"/>
            <a:ext cx="192013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Setup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74046A-5761-4188-BF33-E4B2A8159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189" y="1844081"/>
            <a:ext cx="5732345" cy="349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D37B78-44EE-47D8-AC2F-8047D533459D}"/>
              </a:ext>
            </a:extLst>
          </p:cNvPr>
          <p:cNvSpPr txBox="1"/>
          <p:nvPr/>
        </p:nvSpPr>
        <p:spPr>
          <a:xfrm>
            <a:off x="2774956" y="5667547"/>
            <a:ext cx="6642087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Test subject to watch a series of videos which are aimed to evoke certain emotions to evaluate the performance</a:t>
            </a:r>
          </a:p>
        </p:txBody>
      </p:sp>
      <p:pic>
        <p:nvPicPr>
          <p:cNvPr id="9" name="Picture 8" descr="A picture containing person, indoor, wall, object&#10;&#10;Description automatically generated">
            <a:extLst>
              <a:ext uri="{FF2B5EF4-FFF2-40B4-BE49-F238E27FC236}">
                <a16:creationId xmlns:a16="http://schemas.microsoft.com/office/drawing/2014/main" id="{40F22908-0B4C-423F-934C-A7743D1656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3"/>
          <a:stretch/>
        </p:blipFill>
        <p:spPr>
          <a:xfrm>
            <a:off x="2387016" y="1652290"/>
            <a:ext cx="7721025" cy="5013913"/>
          </a:xfrm>
          <a:prstGeom prst="rect">
            <a:avLst/>
          </a:prstGeom>
        </p:spPr>
      </p:pic>
      <p:pic>
        <p:nvPicPr>
          <p:cNvPr id="11" name="Picture 10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F8823D7D-F5AC-4147-B634-7FB3FD3A62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" b="9903"/>
          <a:stretch/>
        </p:blipFill>
        <p:spPr>
          <a:xfrm>
            <a:off x="2385268" y="1650167"/>
            <a:ext cx="7721025" cy="50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8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-0.09896 0.3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Experimentations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727244" y="1294479"/>
            <a:ext cx="3330404" cy="830997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400" b="1" dirty="0"/>
              <a:t>Storing of Image Frames in Real-Time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AA857-1A8F-4A51-BD98-90658AB5A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443" y="533160"/>
            <a:ext cx="6642451" cy="627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29CF7-C6DE-45A6-9E2D-CF0A353CA611}"/>
              </a:ext>
            </a:extLst>
          </p:cNvPr>
          <p:cNvSpPr txBox="1"/>
          <p:nvPr/>
        </p:nvSpPr>
        <p:spPr>
          <a:xfrm>
            <a:off x="727244" y="2441118"/>
            <a:ext cx="3330404" cy="2308324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Image frames captured are analysed by the model and stored </a:t>
            </a:r>
            <a:r>
              <a:rPr lang="en-SG" b="1" dirty="0"/>
              <a:t>automatically</a:t>
            </a:r>
            <a:r>
              <a:rPr lang="en-SG" dirty="0"/>
              <a:t> in a specific folder in real-time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Filename as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dirty="0"/>
              <a:t>Frame number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dirty="0"/>
              <a:t>Emotion Label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dirty="0"/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104681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CBB06-30AA-44E3-966A-C721831E5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00" y="1332090"/>
            <a:ext cx="4624959" cy="20592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4FA61B7-1A3D-45EE-AE6E-C9EB1C5F60A9}"/>
              </a:ext>
            </a:extLst>
          </p:cNvPr>
          <p:cNvSpPr/>
          <p:nvPr/>
        </p:nvSpPr>
        <p:spPr>
          <a:xfrm rot="20911241">
            <a:off x="1800930" y="1961858"/>
            <a:ext cx="1367917" cy="42796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C8215-4608-480D-BDD8-4122503F2396}"/>
              </a:ext>
            </a:extLst>
          </p:cNvPr>
          <p:cNvSpPr txBox="1"/>
          <p:nvPr/>
        </p:nvSpPr>
        <p:spPr>
          <a:xfrm>
            <a:off x="5381985" y="1332090"/>
            <a:ext cx="5308211" cy="1200329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CK+ dataset was used in this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of their emotions labelled are placed in their respective folder with the name of the emotion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1EDB6-AB3A-4CFF-830B-1EB7BCDA1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680" y="3547316"/>
            <a:ext cx="4821020" cy="22932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7AF3BD-53CC-4BE1-A37C-2681C40613F7}"/>
              </a:ext>
            </a:extLst>
          </p:cNvPr>
          <p:cNvSpPr txBox="1"/>
          <p:nvPr/>
        </p:nvSpPr>
        <p:spPr>
          <a:xfrm>
            <a:off x="1772026" y="3889220"/>
            <a:ext cx="3104790" cy="1477328"/>
          </a:xfrm>
          <a:prstGeom prst="rect">
            <a:avLst/>
          </a:prstGeo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detects and classifies every image found in the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folder contains images of the same emotion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9C7C029-9AEB-4201-9FE1-4A73633143C6}"/>
              </a:ext>
            </a:extLst>
          </p:cNvPr>
          <p:cNvSpPr/>
          <p:nvPr/>
        </p:nvSpPr>
        <p:spPr>
          <a:xfrm rot="16200000">
            <a:off x="5345102" y="4162520"/>
            <a:ext cx="319342" cy="930727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886A14-A5A0-4514-AE99-3427110D8C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433512"/>
            <a:ext cx="10029825" cy="399097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15900" dist="381000" dir="29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DA504A-B913-4AF4-87E9-EA095B52E219}"/>
              </a:ext>
            </a:extLst>
          </p:cNvPr>
          <p:cNvSpPr txBox="1"/>
          <p:nvPr/>
        </p:nvSpPr>
        <p:spPr>
          <a:xfrm>
            <a:off x="4642203" y="4986179"/>
            <a:ext cx="3393887" cy="646331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b="1" dirty="0"/>
              <a:t>Average = 58.7%</a:t>
            </a:r>
          </a:p>
        </p:txBody>
      </p:sp>
    </p:spTree>
    <p:extLst>
      <p:ext uri="{BB962C8B-B14F-4D97-AF65-F5344CB8AC3E}">
        <p14:creationId xmlns:p14="http://schemas.microsoft.com/office/powerpoint/2010/main" val="172474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D76C97-3B69-40AA-88A4-8AA14D3FD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723"/>
          <a:stretch/>
        </p:blipFill>
        <p:spPr>
          <a:xfrm>
            <a:off x="6697510" y="1252053"/>
            <a:ext cx="5572245" cy="4733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E239D-8428-4E33-9A00-74324954C0C1}"/>
              </a:ext>
            </a:extLst>
          </p:cNvPr>
          <p:cNvSpPr txBox="1"/>
          <p:nvPr/>
        </p:nvSpPr>
        <p:spPr>
          <a:xfrm>
            <a:off x="288705" y="1252053"/>
            <a:ext cx="6252308" cy="452431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System built has a good performance of 57-58% accuracy rate, higher than 46%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Dataset is the utmost important factor in building a good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No matter how strong the CNN is built, the outcome will never be satisfactory if the dataset is bad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Why are ‘sad’ and ‘fear’ </a:t>
            </a:r>
            <a:r>
              <a:rPr lang="en-SG" b="1" dirty="0"/>
              <a:t>worst</a:t>
            </a:r>
            <a:r>
              <a:rPr lang="en-SG" dirty="0"/>
              <a:t> performers?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SG" dirty="0"/>
              <a:t>Model is confused with distinguishing ‘sad’ and ‘fear’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SG" dirty="0"/>
              <a:t>Because certain people express themselves differently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SG" dirty="0"/>
              <a:t>Even as humans, we might mistake a person’s true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Why is ‘surprise’ the </a:t>
            </a:r>
            <a:r>
              <a:rPr lang="en-SG" b="1" dirty="0"/>
              <a:t>best</a:t>
            </a:r>
            <a:r>
              <a:rPr lang="en-SG" dirty="0"/>
              <a:t> performer?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SG" dirty="0"/>
              <a:t>Most distinct facial feature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SG" dirty="0"/>
              <a:t>Mouth opens  widely and eyes are unusually wide</a:t>
            </a:r>
          </a:p>
        </p:txBody>
      </p:sp>
    </p:spTree>
    <p:extLst>
      <p:ext uri="{BB962C8B-B14F-4D97-AF65-F5344CB8AC3E}">
        <p14:creationId xmlns:p14="http://schemas.microsoft.com/office/powerpoint/2010/main" val="282228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CB922075-65A7-4D1A-AF5F-A8605622F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578"/>
            <a:ext cx="12303889" cy="6912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BE2E3-2B88-4FDD-88F3-BF597B5083F1}"/>
              </a:ext>
            </a:extLst>
          </p:cNvPr>
          <p:cNvSpPr txBox="1"/>
          <p:nvPr/>
        </p:nvSpPr>
        <p:spPr>
          <a:xfrm>
            <a:off x="2320247" y="379855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4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Research 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417E5-B601-480C-BB8C-C87ED7F026D5}"/>
              </a:ext>
            </a:extLst>
          </p:cNvPr>
          <p:cNvSpPr txBox="1"/>
          <p:nvPr/>
        </p:nvSpPr>
        <p:spPr>
          <a:xfrm>
            <a:off x="1527913" y="1313529"/>
            <a:ext cx="9136172" cy="92333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While technologically-advanced countries like China have resorted to using facial recognition as a smart surveillance system capable of scanning 2 billion faces within seconds, not much has been explored </a:t>
            </a:r>
            <a:r>
              <a:rPr lang="en-SG" b="1" dirty="0"/>
              <a:t>in the field of emotion recognition</a:t>
            </a:r>
            <a:endParaRPr lang="en-SG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4C323-7EC2-4389-9CF7-F6C437A5A51C}"/>
              </a:ext>
            </a:extLst>
          </p:cNvPr>
          <p:cNvSpPr txBox="1"/>
          <p:nvPr/>
        </p:nvSpPr>
        <p:spPr>
          <a:xfrm>
            <a:off x="4736053" y="2457933"/>
            <a:ext cx="2719891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Recent Studies</a:t>
            </a:r>
            <a:endParaRPr lang="en-SG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4D4C1-876C-408D-97A2-4BA6064F3141}"/>
              </a:ext>
            </a:extLst>
          </p:cNvPr>
          <p:cNvSpPr txBox="1"/>
          <p:nvPr/>
        </p:nvSpPr>
        <p:spPr>
          <a:xfrm>
            <a:off x="2164869" y="3049393"/>
            <a:ext cx="2719891" cy="769441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u="sng" dirty="0"/>
              <a:t>Facial Recognition</a:t>
            </a:r>
          </a:p>
          <a:p>
            <a:pPr algn="ctr"/>
            <a:r>
              <a:rPr lang="en-SG" sz="2000" dirty="0"/>
              <a:t>Accuracy Rate: </a:t>
            </a:r>
            <a:r>
              <a:rPr lang="en-SG" sz="2000" b="1" dirty="0"/>
              <a:t>99%</a:t>
            </a:r>
            <a:endParaRPr lang="en-SG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93964-A13D-4FA2-8426-A22EF242168A}"/>
              </a:ext>
            </a:extLst>
          </p:cNvPr>
          <p:cNvSpPr txBox="1"/>
          <p:nvPr/>
        </p:nvSpPr>
        <p:spPr>
          <a:xfrm>
            <a:off x="7249101" y="3068055"/>
            <a:ext cx="2947413" cy="769441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u="sng" dirty="0"/>
              <a:t>Emotion Recognition</a:t>
            </a:r>
          </a:p>
          <a:p>
            <a:pPr algn="ctr"/>
            <a:r>
              <a:rPr lang="en-SG" sz="2000" dirty="0"/>
              <a:t>Accuracy Rate: </a:t>
            </a:r>
            <a:r>
              <a:rPr lang="en-SG" sz="2000" b="1" dirty="0"/>
              <a:t>48%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E0B02403-C042-4FDE-9224-62B900969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3979861"/>
            <a:ext cx="4309114" cy="2734630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B3D6802B-EA15-46CB-B03E-F0CFEAF87A4D}"/>
              </a:ext>
            </a:extLst>
          </p:cNvPr>
          <p:cNvSpPr/>
          <p:nvPr/>
        </p:nvSpPr>
        <p:spPr>
          <a:xfrm rot="5400000" flipV="1">
            <a:off x="4971923" y="3056835"/>
            <a:ext cx="546250" cy="534898"/>
          </a:xfrm>
          <a:prstGeom prst="bentUpArrow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EF07496A-9340-4688-A441-A44F82A3ECC4}"/>
              </a:ext>
            </a:extLst>
          </p:cNvPr>
          <p:cNvSpPr/>
          <p:nvPr/>
        </p:nvSpPr>
        <p:spPr>
          <a:xfrm rot="5400000">
            <a:off x="6587761" y="3062694"/>
            <a:ext cx="546250" cy="534898"/>
          </a:xfrm>
          <a:prstGeom prst="bentUpArrow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6" name="Picture 15" descr="A screen shot of a person&#10;&#10;Description automatically generated">
            <a:extLst>
              <a:ext uri="{FF2B5EF4-FFF2-40B4-BE49-F238E27FC236}">
                <a16:creationId xmlns:a16="http://schemas.microsoft.com/office/drawing/2014/main" id="{353C0410-A88A-4BA3-B96B-2690D42448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" t="4633" r="2088" b="5149"/>
          <a:stretch/>
        </p:blipFill>
        <p:spPr>
          <a:xfrm>
            <a:off x="1101171" y="3953245"/>
            <a:ext cx="5162300" cy="2732095"/>
          </a:xfrm>
          <a:prstGeom prst="rect">
            <a:avLst/>
          </a:prstGeom>
        </p:spPr>
      </p:pic>
      <p:pic>
        <p:nvPicPr>
          <p:cNvPr id="3" name="Picture 2" descr="A screenshot of a newspaper&#10;&#10;Description automatically generated">
            <a:extLst>
              <a:ext uri="{FF2B5EF4-FFF2-40B4-BE49-F238E27FC236}">
                <a16:creationId xmlns:a16="http://schemas.microsoft.com/office/drawing/2014/main" id="{71D363C1-98B7-4B6A-B96F-AB8DF6169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3" y="1265236"/>
            <a:ext cx="9353550" cy="5429250"/>
          </a:xfrm>
          <a:prstGeom prst="rect">
            <a:avLst/>
          </a:prstGeom>
          <a:ln w="60325">
            <a:solidFill>
              <a:schemeClr val="accent1">
                <a:lumMod val="75000"/>
              </a:schemeClr>
            </a:solidFill>
          </a:ln>
          <a:effectLst>
            <a:softEdge rad="0"/>
          </a:effec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6CBC408-5866-44B0-A54A-A805B9F948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921" b="6435"/>
          <a:stretch/>
        </p:blipFill>
        <p:spPr>
          <a:xfrm>
            <a:off x="3193003" y="5852796"/>
            <a:ext cx="2319494" cy="4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1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E6A9B1AD-0E7B-416A-A802-931D3F140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5572"/>
            <a:ext cx="12280739" cy="6899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F9CE7-2329-4932-AF12-66885782584A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Future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78C02-CD5F-48B6-8437-84C3BAD32B8B}"/>
              </a:ext>
            </a:extLst>
          </p:cNvPr>
          <p:cNvSpPr txBox="1"/>
          <p:nvPr/>
        </p:nvSpPr>
        <p:spPr>
          <a:xfrm>
            <a:off x="870857" y="3001561"/>
            <a:ext cx="9136172" cy="40011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/>
              <a:t>A set of facial expression that most people fail to detect – </a:t>
            </a:r>
            <a:r>
              <a:rPr lang="en-SG" sz="2000" b="1" dirty="0"/>
              <a:t>hidden emotions</a:t>
            </a:r>
            <a:endParaRPr lang="en-SG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60C0B-C285-4043-8057-17B75F69F363}"/>
              </a:ext>
            </a:extLst>
          </p:cNvPr>
          <p:cNvSpPr txBox="1"/>
          <p:nvPr/>
        </p:nvSpPr>
        <p:spPr>
          <a:xfrm>
            <a:off x="7154601" y="2893270"/>
            <a:ext cx="3081081" cy="58477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200" b="1" dirty="0"/>
              <a:t>Hidden Emotions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F2F15-F46A-4B91-B023-EEFB8A9B1A8B}"/>
              </a:ext>
            </a:extLst>
          </p:cNvPr>
          <p:cNvSpPr txBox="1"/>
          <p:nvPr/>
        </p:nvSpPr>
        <p:spPr>
          <a:xfrm>
            <a:off x="870858" y="4035287"/>
            <a:ext cx="5091403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Involuntary facial expressions that occur within </a:t>
            </a:r>
            <a:r>
              <a:rPr lang="en-SG" sz="2000" b="1" dirty="0"/>
              <a:t>a fraction of a second </a:t>
            </a:r>
            <a:r>
              <a:rPr lang="en-SG" sz="2000" dirty="0"/>
              <a:t>(1/25</a:t>
            </a:r>
            <a:r>
              <a:rPr lang="en-SG" sz="2000" baseline="30000" dirty="0"/>
              <a:t>th</a:t>
            </a:r>
            <a:r>
              <a:rPr lang="en-SG" sz="2000" dirty="0"/>
              <a:t> second)</a:t>
            </a:r>
            <a:endParaRPr lang="en-SG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2ECFB-A573-463D-90FB-6069E5C01C3C}"/>
              </a:ext>
            </a:extLst>
          </p:cNvPr>
          <p:cNvSpPr txBox="1"/>
          <p:nvPr/>
        </p:nvSpPr>
        <p:spPr>
          <a:xfrm>
            <a:off x="6438690" y="4046360"/>
            <a:ext cx="4151555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Detection with our own naked eyes </a:t>
            </a:r>
            <a:r>
              <a:rPr lang="en-SG" sz="2000" b="1" dirty="0"/>
              <a:t>very challenging</a:t>
            </a:r>
            <a:endParaRPr lang="en-SG" sz="3200" b="1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233A10E-F741-4739-BBD9-58DC270BAD13}"/>
              </a:ext>
            </a:extLst>
          </p:cNvPr>
          <p:cNvSpPr/>
          <p:nvPr/>
        </p:nvSpPr>
        <p:spPr>
          <a:xfrm>
            <a:off x="8602824" y="3551462"/>
            <a:ext cx="382556" cy="43717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7C1984C-AE1B-48D4-95CC-3BF83FB05B12}"/>
              </a:ext>
            </a:extLst>
          </p:cNvPr>
          <p:cNvSpPr/>
          <p:nvPr/>
        </p:nvSpPr>
        <p:spPr>
          <a:xfrm rot="4267796">
            <a:off x="6313225" y="3122475"/>
            <a:ext cx="319342" cy="115636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0A3AD-1575-45BF-AB6D-79D8917F5260}"/>
              </a:ext>
            </a:extLst>
          </p:cNvPr>
          <p:cNvSpPr txBox="1"/>
          <p:nvPr/>
        </p:nvSpPr>
        <p:spPr>
          <a:xfrm>
            <a:off x="1175657" y="1544584"/>
            <a:ext cx="3081081" cy="58477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200" b="1" dirty="0"/>
              <a:t>Emotions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0B9CCA-CFE7-4BF7-A156-A61975EB1ADE}"/>
              </a:ext>
            </a:extLst>
          </p:cNvPr>
          <p:cNvSpPr txBox="1"/>
          <p:nvPr/>
        </p:nvSpPr>
        <p:spPr>
          <a:xfrm>
            <a:off x="6231276" y="1302194"/>
            <a:ext cx="3658849" cy="1077218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200" b="1" dirty="0"/>
              <a:t>Hidden Emotions</a:t>
            </a:r>
          </a:p>
          <a:p>
            <a:pPr algn="ctr"/>
            <a:r>
              <a:rPr lang="en-SG" sz="3200" b="1" dirty="0"/>
              <a:t>(Micro-Expression)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5FDBECA-93A4-483C-A488-37F5BC7B9FDE}"/>
              </a:ext>
            </a:extLst>
          </p:cNvPr>
          <p:cNvSpPr/>
          <p:nvPr/>
        </p:nvSpPr>
        <p:spPr>
          <a:xfrm rot="16200000">
            <a:off x="5136298" y="1359325"/>
            <a:ext cx="319342" cy="115636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47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CB922075-65A7-4D1A-AF5F-A8605622F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5572"/>
            <a:ext cx="12280739" cy="6899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7841C2-98C8-4BC7-BA5D-E937DDC2344F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Future Works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12ECC8-0EC0-4AC8-BA43-D4D7B1460F52}"/>
              </a:ext>
            </a:extLst>
          </p:cNvPr>
          <p:cNvSpPr txBox="1"/>
          <p:nvPr/>
        </p:nvSpPr>
        <p:spPr>
          <a:xfrm>
            <a:off x="1527913" y="1217993"/>
            <a:ext cx="9136172" cy="101566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A nervous subject displays a happy face, a ‘</a:t>
            </a:r>
            <a:r>
              <a:rPr lang="en-SG" sz="2000" b="1" dirty="0"/>
              <a:t>HAPPY</a:t>
            </a:r>
            <a:r>
              <a:rPr lang="en-SG" sz="2000" dirty="0"/>
              <a:t>’ expression is detected and at some point, the subject subconsciously displays a ‘</a:t>
            </a:r>
            <a:r>
              <a:rPr lang="en-SG" sz="2000" b="1" dirty="0"/>
              <a:t>FEAR</a:t>
            </a:r>
            <a:r>
              <a:rPr lang="en-SG" sz="2000" dirty="0"/>
              <a:t>’ expression then back to ‘</a:t>
            </a:r>
            <a:r>
              <a:rPr lang="en-SG" sz="2000" b="1" dirty="0"/>
              <a:t>HAPPY</a:t>
            </a:r>
            <a:r>
              <a:rPr lang="en-SG" sz="2000" dirty="0"/>
              <a:t>’ again. </a:t>
            </a:r>
            <a:endParaRPr lang="en-SG" sz="3200" b="1" dirty="0"/>
          </a:p>
        </p:txBody>
      </p:sp>
      <p:pic>
        <p:nvPicPr>
          <p:cNvPr id="14" name="Picture 1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8E2AA0C9-0913-4FBA-81D8-ABF531CAB3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36"/>
          <a:stretch/>
        </p:blipFill>
        <p:spPr>
          <a:xfrm>
            <a:off x="204714" y="2837090"/>
            <a:ext cx="11837158" cy="1754755"/>
          </a:xfrm>
          <a:prstGeom prst="rect">
            <a:avLst/>
          </a:prstGeom>
        </p:spPr>
      </p:pic>
      <p:pic>
        <p:nvPicPr>
          <p:cNvPr id="16" name="Picture 15" descr="A close up of a smiling person&#10;&#10;Description automatically generated">
            <a:extLst>
              <a:ext uri="{FF2B5EF4-FFF2-40B4-BE49-F238E27FC236}">
                <a16:creationId xmlns:a16="http://schemas.microsoft.com/office/drawing/2014/main" id="{5AB1CFCF-A1D9-44FC-BEDC-C38C24DFB0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19" y="2467399"/>
            <a:ext cx="3889488" cy="2500385"/>
          </a:xfrm>
          <a:prstGeom prst="rect">
            <a:avLst/>
          </a:prstGeom>
          <a:effectLst>
            <a:outerShdw blurRad="215900" dist="114300" dir="2880000" sx="106000" sy="106000" algn="ctr" rotWithShape="0">
              <a:srgbClr val="000000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4AA0A8-53DF-423B-957E-16D9869D615C}"/>
              </a:ext>
            </a:extLst>
          </p:cNvPr>
          <p:cNvSpPr txBox="1"/>
          <p:nvPr/>
        </p:nvSpPr>
        <p:spPr>
          <a:xfrm>
            <a:off x="3016910" y="5291995"/>
            <a:ext cx="6428732" cy="113877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A hidden emotion of a person is detected:</a:t>
            </a:r>
          </a:p>
          <a:p>
            <a:pPr algn="ctr"/>
            <a:r>
              <a:rPr lang="en-SG" sz="4000" b="1" dirty="0">
                <a:latin typeface="Montserrat Medium" panose="00000600000000000000" pitchFamily="2" charset="0"/>
              </a:rPr>
              <a:t>FEAR</a:t>
            </a:r>
            <a:endParaRPr lang="en-SG" sz="4400" b="1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8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hlinkClick r:id="rId3"/>
            <a:extLst>
              <a:ext uri="{FF2B5EF4-FFF2-40B4-BE49-F238E27FC236}">
                <a16:creationId xmlns:a16="http://schemas.microsoft.com/office/drawing/2014/main" id="{CB922075-65A7-4D1A-AF5F-A8605622F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1023"/>
            <a:ext cx="12343841" cy="6934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DF91B-398F-4382-8699-2C0998DA138B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Video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E015E46-60DC-4774-B57F-FBDCC5206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63" y="1161790"/>
            <a:ext cx="9535474" cy="5363704"/>
          </a:xfrm>
          <a:prstGeom prst="rect">
            <a:avLst/>
          </a:prstGeom>
          <a:solidFill>
            <a:schemeClr val="bg2">
              <a:lumMod val="75000"/>
            </a:scheme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5C3E2B-53DA-4105-ADCB-C1AE55113F74}"/>
              </a:ext>
            </a:extLst>
          </p:cNvPr>
          <p:cNvSpPr txBox="1"/>
          <p:nvPr/>
        </p:nvSpPr>
        <p:spPr>
          <a:xfrm>
            <a:off x="1483895" y="1467853"/>
            <a:ext cx="4371474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Click on the Image while holding down Ctrl to watch the video on YouTube </a:t>
            </a:r>
            <a:r>
              <a:rPr lang="en-SG" dirty="0">
                <a:sym typeface="Wingdings" panose="05000000000000000000" pitchFamily="2" charset="2"/>
              </a:rPr>
              <a:t>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7825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CB922075-65A7-4D1A-AF5F-A8605622F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2596"/>
            <a:ext cx="12364443" cy="6946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3A1104-46A2-4130-95BB-2F20CA15553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910F1-2032-48C7-9F19-F13E3DB8F51E}"/>
              </a:ext>
            </a:extLst>
          </p:cNvPr>
          <p:cNvSpPr txBox="1"/>
          <p:nvPr/>
        </p:nvSpPr>
        <p:spPr>
          <a:xfrm>
            <a:off x="1527913" y="1313529"/>
            <a:ext cx="9136172" cy="707886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SG" sz="2000" dirty="0"/>
              <a:t>Create an emotion detection system that captures emotion in real-time with  </a:t>
            </a:r>
          </a:p>
          <a:p>
            <a:r>
              <a:rPr lang="en-SG" sz="2000" b="1" dirty="0"/>
              <a:t>        55-60% accuracy rate</a:t>
            </a:r>
            <a:endParaRPr lang="en-SG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44744-E1CC-4E55-94F2-1AA65B99B153}"/>
              </a:ext>
            </a:extLst>
          </p:cNvPr>
          <p:cNvSpPr txBox="1"/>
          <p:nvPr/>
        </p:nvSpPr>
        <p:spPr>
          <a:xfrm>
            <a:off x="1527913" y="2524758"/>
            <a:ext cx="9136172" cy="400110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2.   System based on the CNN (convolutional neural networks) approach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0D0D3-90D6-4CE2-837A-EF7540AB4EAA}"/>
              </a:ext>
            </a:extLst>
          </p:cNvPr>
          <p:cNvSpPr txBox="1"/>
          <p:nvPr/>
        </p:nvSpPr>
        <p:spPr>
          <a:xfrm>
            <a:off x="1527913" y="3288696"/>
            <a:ext cx="9136172" cy="707886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3.   Five convolutional layers were built using machine-learning technologies by </a:t>
            </a:r>
            <a:r>
              <a:rPr lang="en-SG" sz="2000" b="1" dirty="0"/>
              <a:t>Keras</a:t>
            </a:r>
            <a:r>
              <a:rPr lang="en-SG" sz="2000" dirty="0"/>
              <a:t>          and Google’s </a:t>
            </a:r>
            <a:r>
              <a:rPr lang="en-SG" sz="2000" b="1" dirty="0"/>
              <a:t>Tensorflow</a:t>
            </a:r>
            <a:r>
              <a:rPr lang="en-SG" sz="2000" dirty="0"/>
              <a:t> to construct the trained model</a:t>
            </a:r>
            <a:endParaRPr lang="en-SG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AE3C1-5954-483F-8A82-8D395C5366AF}"/>
              </a:ext>
            </a:extLst>
          </p:cNvPr>
          <p:cNvSpPr txBox="1"/>
          <p:nvPr/>
        </p:nvSpPr>
        <p:spPr>
          <a:xfrm>
            <a:off x="1851390" y="1726429"/>
            <a:ext cx="3607578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55-60% accuracy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E65704-04CA-4259-B41A-DD0F0340FE64}"/>
              </a:ext>
            </a:extLst>
          </p:cNvPr>
          <p:cNvSpPr txBox="1"/>
          <p:nvPr/>
        </p:nvSpPr>
        <p:spPr>
          <a:xfrm>
            <a:off x="3765176" y="2463203"/>
            <a:ext cx="1068263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CNN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C9893-7B6F-4720-8F17-24D8638B973E}"/>
              </a:ext>
            </a:extLst>
          </p:cNvPr>
          <p:cNvSpPr txBox="1"/>
          <p:nvPr/>
        </p:nvSpPr>
        <p:spPr>
          <a:xfrm>
            <a:off x="1546201" y="4381158"/>
            <a:ext cx="9136172" cy="677108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4.   </a:t>
            </a:r>
            <a:r>
              <a:rPr lang="en-SG" dirty="0"/>
              <a:t>Deployed on a </a:t>
            </a:r>
            <a:r>
              <a:rPr lang="en-SG" b="1" dirty="0"/>
              <a:t>high-resolution</a:t>
            </a:r>
            <a:r>
              <a:rPr lang="en-SG" dirty="0"/>
              <a:t> </a:t>
            </a:r>
            <a:r>
              <a:rPr lang="en-SG" b="1" dirty="0"/>
              <a:t>camera </a:t>
            </a:r>
            <a:r>
              <a:rPr lang="en-SG" dirty="0"/>
              <a:t>to accommodate for the better quality frames to capture any subtle facial movements</a:t>
            </a:r>
            <a:endParaRPr lang="en-SG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01C65-677B-4AFB-A92A-FFB4EC4FFC7D}"/>
              </a:ext>
            </a:extLst>
          </p:cNvPr>
          <p:cNvSpPr txBox="1"/>
          <p:nvPr/>
        </p:nvSpPr>
        <p:spPr>
          <a:xfrm>
            <a:off x="2455524" y="4306618"/>
            <a:ext cx="3270320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high-speed camera</a:t>
            </a:r>
          </a:p>
        </p:txBody>
      </p:sp>
      <p:pic>
        <p:nvPicPr>
          <p:cNvPr id="16" name="Tensorflow" descr="A close up of a sign&#10;&#10;Description automatically generated">
            <a:extLst>
              <a:ext uri="{FF2B5EF4-FFF2-40B4-BE49-F238E27FC236}">
                <a16:creationId xmlns:a16="http://schemas.microsoft.com/office/drawing/2014/main" id="{447CC347-6312-4DD9-996B-A6CE34C78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843" y="5383968"/>
            <a:ext cx="2111432" cy="1351200"/>
          </a:xfrm>
          <a:prstGeom prst="rect">
            <a:avLst/>
          </a:prstGeom>
        </p:spPr>
      </p:pic>
      <p:sp>
        <p:nvSpPr>
          <p:cNvPr id="12" name="Tensorflow BIG Text">
            <a:extLst>
              <a:ext uri="{FF2B5EF4-FFF2-40B4-BE49-F238E27FC236}">
                <a16:creationId xmlns:a16="http://schemas.microsoft.com/office/drawing/2014/main" id="{CD427C35-D8A5-4FC2-BB4E-615807158D00}"/>
              </a:ext>
            </a:extLst>
          </p:cNvPr>
          <p:cNvSpPr txBox="1"/>
          <p:nvPr/>
        </p:nvSpPr>
        <p:spPr>
          <a:xfrm>
            <a:off x="2455524" y="3611088"/>
            <a:ext cx="189480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Tensorflow</a:t>
            </a:r>
          </a:p>
        </p:txBody>
      </p:sp>
      <p:pic>
        <p:nvPicPr>
          <p:cNvPr id="24" name="Keras">
            <a:extLst>
              <a:ext uri="{FF2B5EF4-FFF2-40B4-BE49-F238E27FC236}">
                <a16:creationId xmlns:a16="http://schemas.microsoft.com/office/drawing/2014/main" id="{AC5D6C4B-C925-485C-9273-460E39AD2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30" y="5532662"/>
            <a:ext cx="3142494" cy="1216154"/>
          </a:xfrm>
          <a:prstGeom prst="rect">
            <a:avLst/>
          </a:prstGeom>
        </p:spPr>
      </p:pic>
      <p:sp>
        <p:nvSpPr>
          <p:cNvPr id="11" name="Keras BIG Text">
            <a:extLst>
              <a:ext uri="{FF2B5EF4-FFF2-40B4-BE49-F238E27FC236}">
                <a16:creationId xmlns:a16="http://schemas.microsoft.com/office/drawing/2014/main" id="{F752E03A-22D0-4AA5-A847-60072DAFE764}"/>
              </a:ext>
            </a:extLst>
          </p:cNvPr>
          <p:cNvSpPr txBox="1"/>
          <p:nvPr/>
        </p:nvSpPr>
        <p:spPr>
          <a:xfrm>
            <a:off x="9800218" y="3194002"/>
            <a:ext cx="1068263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Keras</a:t>
            </a:r>
          </a:p>
        </p:txBody>
      </p:sp>
      <p:pic>
        <p:nvPicPr>
          <p:cNvPr id="26" name="CNN Picture" descr="A close up of a map&#10;&#10;Description automatically generated">
            <a:extLst>
              <a:ext uri="{FF2B5EF4-FFF2-40B4-BE49-F238E27FC236}">
                <a16:creationId xmlns:a16="http://schemas.microsoft.com/office/drawing/2014/main" id="{2142BACA-A70D-46C6-AF2A-982B79AB9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901" y="4210689"/>
            <a:ext cx="6762750" cy="2409825"/>
          </a:xfrm>
          <a:prstGeom prst="rect">
            <a:avLst/>
          </a:prstGeom>
        </p:spPr>
      </p:pic>
      <p:pic>
        <p:nvPicPr>
          <p:cNvPr id="28" name="960fps">
            <a:extLst>
              <a:ext uri="{FF2B5EF4-FFF2-40B4-BE49-F238E27FC236}">
                <a16:creationId xmlns:a16="http://schemas.microsoft.com/office/drawing/2014/main" id="{AEAC010B-C804-4B83-8677-D25B7F5E3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12" y="5176818"/>
            <a:ext cx="2891716" cy="162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2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CB922075-65A7-4D1A-AF5F-A8605622F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0F0E1-F41D-41CE-90A6-5F66E263F9E2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929F6-325B-451A-AE1A-450ACFD1F1C1}"/>
              </a:ext>
            </a:extLst>
          </p:cNvPr>
          <p:cNvSpPr txBox="1"/>
          <p:nvPr/>
        </p:nvSpPr>
        <p:spPr>
          <a:xfrm>
            <a:off x="3508785" y="1264030"/>
            <a:ext cx="5174429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Classify 7 categories of emotions</a:t>
            </a:r>
          </a:p>
        </p:txBody>
      </p:sp>
      <p:sp>
        <p:nvSpPr>
          <p:cNvPr id="8" name="Angry SMALL">
            <a:extLst>
              <a:ext uri="{FF2B5EF4-FFF2-40B4-BE49-F238E27FC236}">
                <a16:creationId xmlns:a16="http://schemas.microsoft.com/office/drawing/2014/main" id="{8A64AA8C-FF55-48C2-BD71-45C568911C71}"/>
              </a:ext>
            </a:extLst>
          </p:cNvPr>
          <p:cNvSpPr txBox="1"/>
          <p:nvPr/>
        </p:nvSpPr>
        <p:spPr>
          <a:xfrm>
            <a:off x="1963870" y="2209467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Angry</a:t>
            </a:r>
            <a:endParaRPr lang="en-SG" sz="3200" b="1" dirty="0"/>
          </a:p>
        </p:txBody>
      </p:sp>
      <p:sp>
        <p:nvSpPr>
          <p:cNvPr id="23" name="Angry BIG">
            <a:extLst>
              <a:ext uri="{FF2B5EF4-FFF2-40B4-BE49-F238E27FC236}">
                <a16:creationId xmlns:a16="http://schemas.microsoft.com/office/drawing/2014/main" id="{C02C2244-45A3-4B38-90E3-A7D4ECF26DA1}"/>
              </a:ext>
            </a:extLst>
          </p:cNvPr>
          <p:cNvSpPr txBox="1"/>
          <p:nvPr/>
        </p:nvSpPr>
        <p:spPr>
          <a:xfrm>
            <a:off x="1957292" y="2069156"/>
            <a:ext cx="1882788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Angry</a:t>
            </a:r>
            <a:endParaRPr lang="en-SG" sz="4800" b="1" dirty="0"/>
          </a:p>
        </p:txBody>
      </p:sp>
      <p:pic>
        <p:nvPicPr>
          <p:cNvPr id="16" name="Angry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7409777C-9C3E-4214-A6CC-339B70158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75" y="2071510"/>
            <a:ext cx="3825415" cy="4497948"/>
          </a:xfrm>
          <a:prstGeom prst="rect">
            <a:avLst/>
          </a:prstGeom>
          <a:effectLst>
            <a:outerShdw blurRad="63500" dir="5400000" sx="103000" sy="103000" algn="ctr" rotWithShape="0">
              <a:srgbClr val="000000">
                <a:alpha val="56000"/>
              </a:srgbClr>
            </a:outerShdw>
          </a:effectLst>
        </p:spPr>
      </p:pic>
      <p:sp>
        <p:nvSpPr>
          <p:cNvPr id="9" name="Disgusted SMALL">
            <a:extLst>
              <a:ext uri="{FF2B5EF4-FFF2-40B4-BE49-F238E27FC236}">
                <a16:creationId xmlns:a16="http://schemas.microsoft.com/office/drawing/2014/main" id="{A272B34B-6D25-4FB7-B389-0D4C3D047388}"/>
              </a:ext>
            </a:extLst>
          </p:cNvPr>
          <p:cNvSpPr txBox="1"/>
          <p:nvPr/>
        </p:nvSpPr>
        <p:spPr>
          <a:xfrm>
            <a:off x="1957292" y="3184022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Disgust</a:t>
            </a:r>
            <a:endParaRPr lang="en-SG" sz="3200" b="1" dirty="0"/>
          </a:p>
        </p:txBody>
      </p:sp>
      <p:sp>
        <p:nvSpPr>
          <p:cNvPr id="24" name="Disgusted BIG">
            <a:extLst>
              <a:ext uri="{FF2B5EF4-FFF2-40B4-BE49-F238E27FC236}">
                <a16:creationId xmlns:a16="http://schemas.microsoft.com/office/drawing/2014/main" id="{0A0F67AC-7458-4C71-AFD0-001803E81816}"/>
              </a:ext>
            </a:extLst>
          </p:cNvPr>
          <p:cNvSpPr txBox="1"/>
          <p:nvPr/>
        </p:nvSpPr>
        <p:spPr>
          <a:xfrm>
            <a:off x="1667459" y="3060911"/>
            <a:ext cx="2434760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Disgust</a:t>
            </a:r>
            <a:endParaRPr lang="en-SG" sz="4800" b="1" dirty="0"/>
          </a:p>
        </p:txBody>
      </p:sp>
      <p:pic>
        <p:nvPicPr>
          <p:cNvPr id="14" name="Disgusted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5D8B6FD0-F796-447A-B117-8DAD1F690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24" y="2077442"/>
            <a:ext cx="3825415" cy="4497948"/>
          </a:xfrm>
          <a:prstGeom prst="rect">
            <a:avLst/>
          </a:prstGeom>
          <a:effectLst>
            <a:outerShdw blurRad="63500" dir="5400000" sx="103000" sy="103000" algn="ctr" rotWithShape="0">
              <a:srgbClr val="000000">
                <a:alpha val="56000"/>
              </a:srgbClr>
            </a:outerShdw>
          </a:effectLst>
        </p:spPr>
      </p:pic>
      <p:sp>
        <p:nvSpPr>
          <p:cNvPr id="10" name="Happy SMALL">
            <a:extLst>
              <a:ext uri="{FF2B5EF4-FFF2-40B4-BE49-F238E27FC236}">
                <a16:creationId xmlns:a16="http://schemas.microsoft.com/office/drawing/2014/main" id="{45614A67-4373-4F8E-98F0-46B961999C50}"/>
              </a:ext>
            </a:extLst>
          </p:cNvPr>
          <p:cNvSpPr txBox="1"/>
          <p:nvPr/>
        </p:nvSpPr>
        <p:spPr>
          <a:xfrm>
            <a:off x="1957292" y="4158577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Happy</a:t>
            </a:r>
            <a:endParaRPr lang="en-SG" sz="3200" b="1" dirty="0"/>
          </a:p>
        </p:txBody>
      </p:sp>
      <p:sp>
        <p:nvSpPr>
          <p:cNvPr id="25" name="Happy BIG">
            <a:extLst>
              <a:ext uri="{FF2B5EF4-FFF2-40B4-BE49-F238E27FC236}">
                <a16:creationId xmlns:a16="http://schemas.microsoft.com/office/drawing/2014/main" id="{FF4DFCEF-D5BE-4D1C-BADF-2E7696283EC1}"/>
              </a:ext>
            </a:extLst>
          </p:cNvPr>
          <p:cNvSpPr txBox="1"/>
          <p:nvPr/>
        </p:nvSpPr>
        <p:spPr>
          <a:xfrm>
            <a:off x="1943445" y="4062762"/>
            <a:ext cx="1882788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Happy</a:t>
            </a:r>
            <a:endParaRPr lang="en-SG" sz="4800" b="1" dirty="0"/>
          </a:p>
        </p:txBody>
      </p:sp>
      <p:pic>
        <p:nvPicPr>
          <p:cNvPr id="18" name="Happy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A5159991-AD4F-4120-94A7-E2BC287581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89" y="2078215"/>
            <a:ext cx="3825415" cy="4497948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70000"/>
              </a:srgbClr>
            </a:outerShdw>
          </a:effectLst>
        </p:spPr>
      </p:pic>
      <p:sp>
        <p:nvSpPr>
          <p:cNvPr id="11" name="Surprise SMALL">
            <a:extLst>
              <a:ext uri="{FF2B5EF4-FFF2-40B4-BE49-F238E27FC236}">
                <a16:creationId xmlns:a16="http://schemas.microsoft.com/office/drawing/2014/main" id="{868755EF-EB9C-461F-82EA-8D8788C8125E}"/>
              </a:ext>
            </a:extLst>
          </p:cNvPr>
          <p:cNvSpPr txBox="1"/>
          <p:nvPr/>
        </p:nvSpPr>
        <p:spPr>
          <a:xfrm>
            <a:off x="8345342" y="2209466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Surprise</a:t>
            </a:r>
            <a:endParaRPr lang="en-SG" sz="3200" b="1" dirty="0"/>
          </a:p>
        </p:txBody>
      </p:sp>
      <p:sp>
        <p:nvSpPr>
          <p:cNvPr id="26" name="Surprise  BIG">
            <a:extLst>
              <a:ext uri="{FF2B5EF4-FFF2-40B4-BE49-F238E27FC236}">
                <a16:creationId xmlns:a16="http://schemas.microsoft.com/office/drawing/2014/main" id="{D15A3123-266C-4EE6-8193-095A1CC3EA22}"/>
              </a:ext>
            </a:extLst>
          </p:cNvPr>
          <p:cNvSpPr txBox="1"/>
          <p:nvPr/>
        </p:nvSpPr>
        <p:spPr>
          <a:xfrm>
            <a:off x="8263453" y="2065834"/>
            <a:ext cx="1986013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Surprise</a:t>
            </a:r>
            <a:endParaRPr lang="en-SG" sz="4800" b="1" dirty="0"/>
          </a:p>
        </p:txBody>
      </p:sp>
      <p:pic>
        <p:nvPicPr>
          <p:cNvPr id="20" name="Surprise" descr="Screen of a cell phone&#10;&#10;Description automatically generated">
            <a:extLst>
              <a:ext uri="{FF2B5EF4-FFF2-40B4-BE49-F238E27FC236}">
                <a16:creationId xmlns:a16="http://schemas.microsoft.com/office/drawing/2014/main" id="{6893A397-736B-455F-B189-F9F75D89B9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48" y="2074603"/>
            <a:ext cx="3838545" cy="4513386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86000"/>
              </a:srgbClr>
            </a:outerShdw>
          </a:effectLst>
        </p:spPr>
      </p:pic>
      <p:sp>
        <p:nvSpPr>
          <p:cNvPr id="12" name="Fear SMALL">
            <a:extLst>
              <a:ext uri="{FF2B5EF4-FFF2-40B4-BE49-F238E27FC236}">
                <a16:creationId xmlns:a16="http://schemas.microsoft.com/office/drawing/2014/main" id="{C982FA83-107D-497C-82D2-E8D64754A56D}"/>
              </a:ext>
            </a:extLst>
          </p:cNvPr>
          <p:cNvSpPr txBox="1"/>
          <p:nvPr/>
        </p:nvSpPr>
        <p:spPr>
          <a:xfrm>
            <a:off x="8345342" y="3184022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Fear</a:t>
            </a:r>
          </a:p>
        </p:txBody>
      </p:sp>
      <p:sp>
        <p:nvSpPr>
          <p:cNvPr id="27" name="Fear BIG">
            <a:extLst>
              <a:ext uri="{FF2B5EF4-FFF2-40B4-BE49-F238E27FC236}">
                <a16:creationId xmlns:a16="http://schemas.microsoft.com/office/drawing/2014/main" id="{E590D3C7-2555-409A-8F8C-EF950EEBA0ED}"/>
              </a:ext>
            </a:extLst>
          </p:cNvPr>
          <p:cNvSpPr txBox="1"/>
          <p:nvPr/>
        </p:nvSpPr>
        <p:spPr>
          <a:xfrm>
            <a:off x="8336891" y="3121577"/>
            <a:ext cx="1882788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Fear</a:t>
            </a:r>
            <a:endParaRPr lang="en-SG" sz="4800" b="1" dirty="0"/>
          </a:p>
        </p:txBody>
      </p:sp>
      <p:pic>
        <p:nvPicPr>
          <p:cNvPr id="22" name="Fear" descr="Screen of a cell phone&#10;&#10;Description automatically generated">
            <a:extLst>
              <a:ext uri="{FF2B5EF4-FFF2-40B4-BE49-F238E27FC236}">
                <a16:creationId xmlns:a16="http://schemas.microsoft.com/office/drawing/2014/main" id="{7CE9DD9C-8E0E-47E2-9D41-156914131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67" y="2075122"/>
            <a:ext cx="3851675" cy="4528824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86000"/>
              </a:srgbClr>
            </a:outerShdw>
          </a:effectLst>
        </p:spPr>
      </p:pic>
      <p:sp>
        <p:nvSpPr>
          <p:cNvPr id="21" name="Fear SMALL">
            <a:extLst>
              <a:ext uri="{FF2B5EF4-FFF2-40B4-BE49-F238E27FC236}">
                <a16:creationId xmlns:a16="http://schemas.microsoft.com/office/drawing/2014/main" id="{121F2651-5E83-4E9C-B9AC-C29B7C13441A}"/>
              </a:ext>
            </a:extLst>
          </p:cNvPr>
          <p:cNvSpPr txBox="1"/>
          <p:nvPr/>
        </p:nvSpPr>
        <p:spPr>
          <a:xfrm>
            <a:off x="8410728" y="5363135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Neutral</a:t>
            </a:r>
          </a:p>
        </p:txBody>
      </p:sp>
      <p:sp>
        <p:nvSpPr>
          <p:cNvPr id="28" name="Fear SMALL">
            <a:extLst>
              <a:ext uri="{FF2B5EF4-FFF2-40B4-BE49-F238E27FC236}">
                <a16:creationId xmlns:a16="http://schemas.microsoft.com/office/drawing/2014/main" id="{34044A69-65EF-47DB-A0C4-7F38A29400C2}"/>
              </a:ext>
            </a:extLst>
          </p:cNvPr>
          <p:cNvSpPr txBox="1"/>
          <p:nvPr/>
        </p:nvSpPr>
        <p:spPr>
          <a:xfrm>
            <a:off x="8380386" y="4388995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Sad</a:t>
            </a:r>
          </a:p>
        </p:txBody>
      </p:sp>
      <p:pic>
        <p:nvPicPr>
          <p:cNvPr id="3" name="Picture 2" descr="Screen of a cell phone&#10;&#10;Description automatically generated">
            <a:extLst>
              <a:ext uri="{FF2B5EF4-FFF2-40B4-BE49-F238E27FC236}">
                <a16:creationId xmlns:a16="http://schemas.microsoft.com/office/drawing/2014/main" id="{35E0688E-1F21-4A13-A173-BFD453F908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8" b="11462"/>
          <a:stretch/>
        </p:blipFill>
        <p:spPr>
          <a:xfrm>
            <a:off x="4746127" y="2065834"/>
            <a:ext cx="2785918" cy="4538112"/>
          </a:xfrm>
          <a:prstGeom prst="rect">
            <a:avLst/>
          </a:prstGeom>
        </p:spPr>
      </p:pic>
      <p:sp>
        <p:nvSpPr>
          <p:cNvPr id="29" name="Fear BIG">
            <a:extLst>
              <a:ext uri="{FF2B5EF4-FFF2-40B4-BE49-F238E27FC236}">
                <a16:creationId xmlns:a16="http://schemas.microsoft.com/office/drawing/2014/main" id="{360EC5A7-4911-4B77-A68B-E2D5DCB6DB4E}"/>
              </a:ext>
            </a:extLst>
          </p:cNvPr>
          <p:cNvSpPr txBox="1"/>
          <p:nvPr/>
        </p:nvSpPr>
        <p:spPr>
          <a:xfrm>
            <a:off x="8358288" y="4173090"/>
            <a:ext cx="1882788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Sad</a:t>
            </a:r>
            <a:endParaRPr lang="en-SG" sz="4800" b="1" dirty="0"/>
          </a:p>
        </p:txBody>
      </p:sp>
      <p:sp>
        <p:nvSpPr>
          <p:cNvPr id="30" name="Fear BIG">
            <a:extLst>
              <a:ext uri="{FF2B5EF4-FFF2-40B4-BE49-F238E27FC236}">
                <a16:creationId xmlns:a16="http://schemas.microsoft.com/office/drawing/2014/main" id="{275D262B-A388-4177-8DE7-40C0BF7B88BF}"/>
              </a:ext>
            </a:extLst>
          </p:cNvPr>
          <p:cNvSpPr txBox="1"/>
          <p:nvPr/>
        </p:nvSpPr>
        <p:spPr>
          <a:xfrm>
            <a:off x="8398792" y="5224603"/>
            <a:ext cx="1882788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Neutral</a:t>
            </a:r>
            <a:endParaRPr lang="en-SG" sz="4800" b="1" dirty="0"/>
          </a:p>
        </p:txBody>
      </p:sp>
    </p:spTree>
    <p:extLst>
      <p:ext uri="{BB962C8B-B14F-4D97-AF65-F5344CB8AC3E}">
        <p14:creationId xmlns:p14="http://schemas.microsoft.com/office/powerpoint/2010/main" val="28836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3" grpId="1" animBg="1"/>
      <p:bldP spid="9" grpId="0" animBg="1"/>
      <p:bldP spid="24" grpId="0" animBg="1"/>
      <p:bldP spid="24" grpId="1" animBg="1"/>
      <p:bldP spid="10" grpId="0" animBg="1"/>
      <p:bldP spid="25" grpId="0" animBg="1"/>
      <p:bldP spid="25" grpId="1" animBg="1"/>
      <p:bldP spid="11" grpId="0" animBg="1"/>
      <p:bldP spid="26" grpId="0" animBg="1"/>
      <p:bldP spid="26" grpId="1" animBg="1"/>
      <p:bldP spid="12" grpId="0" animBg="1"/>
      <p:bldP spid="27" grpId="0" animBg="1"/>
      <p:bldP spid="21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041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259354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Software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527913" y="1112361"/>
            <a:ext cx="9136172" cy="954107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SG" sz="2800" b="1" dirty="0"/>
              <a:t>Programming Language Used</a:t>
            </a:r>
          </a:p>
          <a:p>
            <a:r>
              <a:rPr lang="en-SG" sz="2800" dirty="0"/>
              <a:t>	- Python (Anaconda)</a:t>
            </a:r>
            <a:endParaRPr lang="en-SG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7D7FF-FD79-4283-8BAB-909CB37981F2}"/>
              </a:ext>
            </a:extLst>
          </p:cNvPr>
          <p:cNvSpPr txBox="1"/>
          <p:nvPr/>
        </p:nvSpPr>
        <p:spPr>
          <a:xfrm>
            <a:off x="1527913" y="2156535"/>
            <a:ext cx="9136172" cy="138499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2"/>
            </a:pPr>
            <a:r>
              <a:rPr lang="en-SG" sz="2800" b="1" dirty="0"/>
              <a:t>IDE</a:t>
            </a:r>
          </a:p>
          <a:p>
            <a:r>
              <a:rPr lang="en-SG" sz="2800" dirty="0"/>
              <a:t>	- Visual Studio Code</a:t>
            </a:r>
          </a:p>
          <a:p>
            <a:r>
              <a:rPr lang="en-SG" sz="2800" dirty="0"/>
              <a:t>	- Google </a:t>
            </a:r>
            <a:r>
              <a:rPr lang="en-SG" sz="2800" dirty="0" err="1"/>
              <a:t>Colab</a:t>
            </a:r>
            <a:r>
              <a:rPr lang="en-SG" sz="2800" dirty="0"/>
              <a:t> (free cloud service and fast GPU)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527913" y="3633844"/>
            <a:ext cx="9136172" cy="954107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3"/>
            </a:pPr>
            <a:r>
              <a:rPr lang="en-SG" sz="2800" b="1" dirty="0"/>
              <a:t>GUI Tools</a:t>
            </a:r>
          </a:p>
          <a:p>
            <a:r>
              <a:rPr lang="en-SG" sz="2800" b="1" dirty="0"/>
              <a:t>	</a:t>
            </a:r>
            <a:r>
              <a:rPr lang="en-SG" sz="2800" dirty="0"/>
              <a:t>- Tkinter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F30641-750B-4864-BD17-017226D25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50" y="4884527"/>
            <a:ext cx="3002177" cy="1326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8FC906-B160-45FA-8BC8-D2EB47BE57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8" y="4826527"/>
            <a:ext cx="2776201" cy="13849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E9D7BE-0BC3-4C1B-9A32-9B14108C27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8" b="23881"/>
          <a:stretch/>
        </p:blipFill>
        <p:spPr>
          <a:xfrm>
            <a:off x="3311922" y="5008116"/>
            <a:ext cx="3649964" cy="107209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65F84EE-8574-4791-8A6D-C6517DEB33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10033" y="4733152"/>
            <a:ext cx="1271112" cy="19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4410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775437" y="1363103"/>
            <a:ext cx="4320438" cy="52322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800" b="1" dirty="0"/>
              <a:t>1.	Google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7D7FF-FD79-4283-8BAB-909CB37981F2}"/>
              </a:ext>
            </a:extLst>
          </p:cNvPr>
          <p:cNvSpPr txBox="1"/>
          <p:nvPr/>
        </p:nvSpPr>
        <p:spPr>
          <a:xfrm>
            <a:off x="775437" y="3335087"/>
            <a:ext cx="4895261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3600" b="1" dirty="0"/>
              <a:t>2.	</a:t>
            </a:r>
            <a:r>
              <a:rPr lang="en-SG" sz="2800" b="1" dirty="0"/>
              <a:t>FER2013 (35,888 Images)</a:t>
            </a:r>
            <a:endParaRPr lang="en-SG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232638" y="4168019"/>
            <a:ext cx="9454412" cy="218521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Published on International Conference on Machine Learning (ICML) in the year 2013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Used in Kaggle as a data science competition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Total Images</a:t>
            </a:r>
            <a:r>
              <a:rPr lang="en-US" sz="2000" dirty="0"/>
              <a:t>: 35,888	|  </a:t>
            </a:r>
            <a:r>
              <a:rPr lang="en-US" sz="2000" b="1" dirty="0"/>
              <a:t>Training</a:t>
            </a:r>
            <a:r>
              <a:rPr lang="en-US" sz="2000" dirty="0"/>
              <a:t>: 28,709   |   </a:t>
            </a:r>
            <a:r>
              <a:rPr lang="en-US" sz="2000" b="1" dirty="0"/>
              <a:t>Testing</a:t>
            </a:r>
            <a:r>
              <a:rPr lang="en-US" sz="2000" dirty="0"/>
              <a:t>: 3,589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CSV file with each row containing: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emotion label of each image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Pixel values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Usage type – ‘Training’ or ‘Testing’</a:t>
            </a:r>
            <a:endParaRPr lang="en-SG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9EDCB1-7284-4145-9A97-08BCD97C9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5296525"/>
            <a:ext cx="5724525" cy="809625"/>
          </a:xfrm>
          <a:prstGeom prst="rect">
            <a:avLst/>
          </a:prstGeom>
          <a:effectLst>
            <a:outerShdw blurRad="228600" dist="165100" dir="2700000" algn="tl" rotWithShape="0">
              <a:prstClr val="black">
                <a:alpha val="76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6FC23-5D9F-4836-9ABF-CEE66F534162}"/>
              </a:ext>
            </a:extLst>
          </p:cNvPr>
          <p:cNvSpPr txBox="1"/>
          <p:nvPr/>
        </p:nvSpPr>
        <p:spPr>
          <a:xfrm>
            <a:off x="1232638" y="2064780"/>
            <a:ext cx="9454412" cy="101566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000" dirty="0"/>
              <a:t>Google images as my training data with </a:t>
            </a:r>
            <a:r>
              <a:rPr lang="en-SG" sz="2000" b="1" dirty="0"/>
              <a:t>200 images for each emotion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000" dirty="0"/>
              <a:t>Extract images automatically with JavaScript snippets on the console in Google Chrome Browser</a:t>
            </a:r>
          </a:p>
        </p:txBody>
      </p:sp>
    </p:spTree>
    <p:extLst>
      <p:ext uri="{BB962C8B-B14F-4D97-AF65-F5344CB8AC3E}">
        <p14:creationId xmlns:p14="http://schemas.microsoft.com/office/powerpoint/2010/main" val="158810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38100">
            <a:solidFill>
              <a:schemeClr val="accent1">
                <a:lumMod val="75000"/>
              </a:schemeClr>
            </a:solidFill>
          </a:ln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527913" y="1313529"/>
            <a:ext cx="5177687" cy="52322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SG" sz="2800" b="1" dirty="0"/>
              <a:t>Constructing CNN with Keras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527913" y="4130894"/>
            <a:ext cx="9136172" cy="203132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5-layer convolution network is created with rectified linear unit (</a:t>
            </a:r>
            <a:r>
              <a:rPr lang="en-US" b="1" dirty="0"/>
              <a:t>ReLU</a:t>
            </a:r>
            <a:r>
              <a:rPr lang="en-US" dirty="0"/>
              <a:t>) as the activation function for each hidden layer while </a:t>
            </a:r>
            <a:r>
              <a:rPr lang="en-US" b="1" dirty="0"/>
              <a:t>SoftMax</a:t>
            </a:r>
            <a:r>
              <a:rPr lang="en-US" dirty="0"/>
              <a:t> classifier is used at the final output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SoftMax </a:t>
            </a:r>
            <a:r>
              <a:rPr lang="en-US" dirty="0"/>
              <a:t>because it normalizes outputs in the final layer in the scale of [0, 1] as the sum of outputs will always be equal to 1 (largest probability equals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on the very last stage (final layer) after flattening of the layer </a:t>
            </a:r>
            <a:endParaRPr lang="en-SG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01704-0141-4DA2-874A-8FBE267F5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825" y="2046914"/>
            <a:ext cx="5450350" cy="18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223113" y="1256379"/>
            <a:ext cx="371083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1</a:t>
            </a:r>
            <a:r>
              <a:rPr lang="en-SG" sz="2800" b="1" baseline="30000" dirty="0"/>
              <a:t>st</a:t>
            </a:r>
            <a:r>
              <a:rPr lang="en-SG" sz="2800" b="1" dirty="0"/>
              <a:t> Convolution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527913" y="2816444"/>
            <a:ext cx="9136172" cy="230832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image in the FER2013 has a dimension of </a:t>
            </a:r>
            <a:r>
              <a:rPr lang="en-US" b="1" dirty="0"/>
              <a:t>48x48</a:t>
            </a:r>
            <a:r>
              <a:rPr lang="en-US" dirty="0"/>
              <a:t> pixels, the </a:t>
            </a:r>
            <a:r>
              <a:rPr lang="en-US" i="1" dirty="0" err="1"/>
              <a:t>input_shape</a:t>
            </a:r>
            <a:r>
              <a:rPr lang="en-US" i="1" dirty="0"/>
              <a:t> </a:t>
            </a:r>
            <a:r>
              <a:rPr lang="en-US" dirty="0"/>
              <a:t>is set as (48,48,1) with ‘1’ as the argument for the color channel depth of 1 as the images are all in </a:t>
            </a:r>
            <a:r>
              <a:rPr lang="en-US" b="1" dirty="0"/>
              <a:t>grayscale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64 filters of window size 5x5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pooling layer with pooling window size 5x5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Strides (2,2) refers to the amount </a:t>
            </a:r>
          </a:p>
          <a:p>
            <a:r>
              <a:rPr lang="en-US" dirty="0"/>
              <a:t>      the 5x5 window shifts 2 pixels at a time </a:t>
            </a:r>
          </a:p>
          <a:p>
            <a:r>
              <a:rPr lang="en-US" dirty="0"/>
              <a:t>      in </a:t>
            </a:r>
            <a:r>
              <a:rPr lang="en-US" dirty="0" err="1"/>
              <a:t>x,y</a:t>
            </a:r>
            <a:r>
              <a:rPr lang="en-US" dirty="0"/>
              <a:t> direction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2C93E1-3AC6-415A-918F-28D1DA7E3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43" y="1942898"/>
            <a:ext cx="9745913" cy="763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F239A-5751-4471-9791-023F8EE30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650" y="4133736"/>
            <a:ext cx="4924575" cy="24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9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451713" y="1253349"/>
            <a:ext cx="4760495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2</a:t>
            </a:r>
            <a:r>
              <a:rPr lang="en-SG" sz="2800" b="1" baseline="30000" dirty="0"/>
              <a:t>nd</a:t>
            </a:r>
            <a:r>
              <a:rPr lang="en-SG" sz="2800" b="1" dirty="0"/>
              <a:t> &amp; 3</a:t>
            </a:r>
            <a:r>
              <a:rPr lang="en-SG" sz="2800" b="1" baseline="30000" dirty="0"/>
              <a:t>rd</a:t>
            </a:r>
            <a:r>
              <a:rPr lang="en-SG" sz="2800" b="1" dirty="0"/>
              <a:t> Convolution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451713" y="4085125"/>
            <a:ext cx="9136172" cy="203132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 size for the filters is decreased to </a:t>
            </a:r>
            <a:r>
              <a:rPr lang="en-US" b="1" dirty="0"/>
              <a:t>3x3 </a:t>
            </a:r>
            <a:r>
              <a:rPr lang="en-US" dirty="0"/>
              <a:t>and the Average Pooling is used instead of Max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loss in no. of pixels after each pooling, the number of filters is increased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/>
              <a:t>128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Lastly, the model is flattened from a </a:t>
            </a:r>
            <a:r>
              <a:rPr lang="en-US" b="1" dirty="0"/>
              <a:t>3-D </a:t>
            </a:r>
            <a:r>
              <a:rPr lang="en-US" dirty="0"/>
              <a:t>to a </a:t>
            </a:r>
            <a:r>
              <a:rPr lang="en-US" b="1" dirty="0"/>
              <a:t>1-D </a:t>
            </a:r>
            <a:r>
              <a:rPr lang="en-US" dirty="0"/>
              <a:t>tensor before the SoftMax classifier is applied at the output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single long 1-D feature vector is used by the dense layer for the final classification of the emotion label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15420-BB39-47C9-A3CD-E29CF8FBB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686" y="1888863"/>
            <a:ext cx="6031651" cy="19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6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4322</TotalTime>
  <Words>1089</Words>
  <Application>Microsoft Office PowerPoint</Application>
  <PresentationFormat>Widescreen</PresentationFormat>
  <Paragraphs>167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Montserrat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#MELVYN KOH NGUAN THENG#</dc:creator>
  <cp:lastModifiedBy>#MELVYN KOH NGUAN THENG#</cp:lastModifiedBy>
  <cp:revision>38</cp:revision>
  <dcterms:created xsi:type="dcterms:W3CDTF">2018-10-24T16:08:36Z</dcterms:created>
  <dcterms:modified xsi:type="dcterms:W3CDTF">2018-11-30T07:31:25Z</dcterms:modified>
</cp:coreProperties>
</file>